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54" autoAdjust="0"/>
    <p:restoredTop sz="96197" autoAdjust="0"/>
  </p:normalViewPr>
  <p:slideViewPr>
    <p:cSldViewPr>
      <p:cViewPr varScale="1">
        <p:scale>
          <a:sx n="95" d="100"/>
          <a:sy n="95" d="100"/>
        </p:scale>
        <p:origin x="184" y="80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24592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四角形"/>
          <p:cNvSpPr/>
          <p:nvPr/>
        </p:nvSpPr>
        <p:spPr>
          <a:xfrm>
            <a:off x="2964746" y="850037"/>
            <a:ext cx="524952" cy="5338479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53" name="三角形"/>
          <p:cNvSpPr/>
          <p:nvPr/>
        </p:nvSpPr>
        <p:spPr>
          <a:xfrm rot="10800000">
            <a:off x="2617967" y="5932978"/>
            <a:ext cx="1218510" cy="635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54" name="XXXX"/>
          <p:cNvSpPr/>
          <p:nvPr/>
        </p:nvSpPr>
        <p:spPr>
          <a:xfrm>
            <a:off x="2188450" y="1176345"/>
            <a:ext cx="2077543" cy="792607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55" name="テキストテキストテキストテキスト見出し"/>
          <p:cNvSpPr txBox="1"/>
          <p:nvPr/>
        </p:nvSpPr>
        <p:spPr>
          <a:xfrm>
            <a:off x="4727204" y="1360621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1200">
                <a:solidFill>
                  <a:srgbClr val="000000"/>
                </a:solidFill>
              </a:defRPr>
            </a:pPr>
            <a:r>
              <a:rPr lang="ja-JP" altLang="en-US" sz="2000" b="1">
                <a:solidFill>
                  <a:schemeClr val="tx2"/>
                </a:solidFill>
              </a:rPr>
              <a:t>テキスト１</a:t>
            </a:r>
            <a:endParaRPr sz="3000" b="1" dirty="0">
              <a:solidFill>
                <a:schemeClr val="accent3"/>
              </a:solidFill>
            </a:endParaRPr>
          </a:p>
        </p:txBody>
      </p:sp>
      <p:sp>
        <p:nvSpPr>
          <p:cNvPr id="456" name="テキストテキストテキストテキスト見出し"/>
          <p:cNvSpPr txBox="1"/>
          <p:nvPr/>
        </p:nvSpPr>
        <p:spPr>
          <a:xfrm>
            <a:off x="4766266" y="2644515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1200">
                <a:solidFill>
                  <a:srgbClr val="000000"/>
                </a:solidFill>
              </a:defRPr>
            </a:pPr>
            <a:r>
              <a:rPr lang="ja-JP" altLang="en-US" sz="2000" b="1">
                <a:solidFill>
                  <a:schemeClr val="tx2"/>
                </a:solidFill>
              </a:rPr>
              <a:t>テキスト２</a:t>
            </a:r>
            <a:endParaRPr sz="3000" b="1" dirty="0">
              <a:solidFill>
                <a:schemeClr val="accent3"/>
              </a:solidFill>
            </a:endParaRPr>
          </a:p>
        </p:txBody>
      </p:sp>
      <p:sp>
        <p:nvSpPr>
          <p:cNvPr id="457" name="テキストテキストテキストテキスト見出し"/>
          <p:cNvSpPr txBox="1"/>
          <p:nvPr/>
        </p:nvSpPr>
        <p:spPr>
          <a:xfrm>
            <a:off x="4766266" y="4028762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1200">
                <a:solidFill>
                  <a:srgbClr val="000000"/>
                </a:solidFill>
              </a:defRPr>
            </a:pPr>
            <a:r>
              <a:rPr lang="ja-JP" altLang="en-US" sz="2000" b="1">
                <a:solidFill>
                  <a:schemeClr val="tx2"/>
                </a:solidFill>
              </a:rPr>
              <a:t>テキスト３</a:t>
            </a:r>
            <a:endParaRPr sz="3000" b="1" dirty="0">
              <a:solidFill>
                <a:schemeClr val="accent3"/>
              </a:solidFill>
            </a:endParaRPr>
          </a:p>
        </p:txBody>
      </p:sp>
      <p:sp>
        <p:nvSpPr>
          <p:cNvPr id="458" name="テキストテキストテキストテキスト見出し"/>
          <p:cNvSpPr txBox="1"/>
          <p:nvPr/>
        </p:nvSpPr>
        <p:spPr>
          <a:xfrm>
            <a:off x="4766266" y="5216077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1200">
                <a:solidFill>
                  <a:srgbClr val="000000"/>
                </a:solidFill>
              </a:defRPr>
            </a:pPr>
            <a:r>
              <a:rPr lang="ja-JP" altLang="en-US" sz="2000" b="1">
                <a:solidFill>
                  <a:schemeClr val="tx2"/>
                </a:solidFill>
              </a:rPr>
              <a:t>テキスト４</a:t>
            </a:r>
            <a:endParaRPr sz="3000" b="1" dirty="0">
              <a:solidFill>
                <a:schemeClr val="accent3"/>
              </a:solidFill>
            </a:endParaRPr>
          </a:p>
        </p:txBody>
      </p:sp>
      <p:sp>
        <p:nvSpPr>
          <p:cNvPr id="459" name="XXXX"/>
          <p:cNvSpPr/>
          <p:nvPr/>
        </p:nvSpPr>
        <p:spPr>
          <a:xfrm>
            <a:off x="2188450" y="2494170"/>
            <a:ext cx="2077543" cy="7926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60" name="XXXX"/>
          <p:cNvSpPr/>
          <p:nvPr/>
        </p:nvSpPr>
        <p:spPr>
          <a:xfrm>
            <a:off x="2188450" y="3811995"/>
            <a:ext cx="2077543" cy="7926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61" name="XXXX"/>
          <p:cNvSpPr/>
          <p:nvPr/>
        </p:nvSpPr>
        <p:spPr>
          <a:xfrm>
            <a:off x="2180632" y="4999310"/>
            <a:ext cx="2077544" cy="7926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見出し４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16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41</cp:revision>
  <dcterms:created xsi:type="dcterms:W3CDTF">2023-03-04T19:51:34Z</dcterms:created>
  <dcterms:modified xsi:type="dcterms:W3CDTF">2024-10-20T15:06:08Z</dcterms:modified>
</cp:coreProperties>
</file>