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92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577" autoAdjust="0"/>
    <p:restoredTop sz="96197" autoAdjust="0"/>
  </p:normalViewPr>
  <p:slideViewPr>
    <p:cSldViewPr>
      <p:cViewPr varScale="1">
        <p:scale>
          <a:sx n="63" d="100"/>
          <a:sy n="63" d="100"/>
        </p:scale>
        <p:origin x="208" y="148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2024/10/20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2024/10/20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245926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線"/>
          <p:cNvSpPr/>
          <p:nvPr/>
        </p:nvSpPr>
        <p:spPr>
          <a:xfrm>
            <a:off x="1525476" y="5558657"/>
            <a:ext cx="4713086" cy="1"/>
          </a:xfrm>
          <a:prstGeom prst="line">
            <a:avLst/>
          </a:prstGeom>
          <a:ln w="101600">
            <a:solidFill>
              <a:schemeClr val="accent3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464" name="線"/>
          <p:cNvSpPr/>
          <p:nvPr/>
        </p:nvSpPr>
        <p:spPr>
          <a:xfrm>
            <a:off x="1983459" y="4623622"/>
            <a:ext cx="3797119" cy="1"/>
          </a:xfrm>
          <a:prstGeom prst="line">
            <a:avLst/>
          </a:prstGeom>
          <a:ln w="101600">
            <a:solidFill>
              <a:schemeClr val="accent3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465" name="線"/>
          <p:cNvSpPr/>
          <p:nvPr/>
        </p:nvSpPr>
        <p:spPr>
          <a:xfrm>
            <a:off x="2392132" y="3688586"/>
            <a:ext cx="2979774" cy="1"/>
          </a:xfrm>
          <a:prstGeom prst="line">
            <a:avLst/>
          </a:prstGeom>
          <a:ln w="101600">
            <a:solidFill>
              <a:schemeClr val="tx2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466" name="線"/>
          <p:cNvSpPr/>
          <p:nvPr/>
        </p:nvSpPr>
        <p:spPr>
          <a:xfrm>
            <a:off x="2899426" y="2753550"/>
            <a:ext cx="1965186" cy="1"/>
          </a:xfrm>
          <a:prstGeom prst="line">
            <a:avLst/>
          </a:prstGeom>
          <a:ln w="101600">
            <a:solidFill>
              <a:schemeClr val="tx2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467" name="XXXX"/>
          <p:cNvSpPr txBox="1"/>
          <p:nvPr/>
        </p:nvSpPr>
        <p:spPr>
          <a:xfrm>
            <a:off x="3343412" y="5814086"/>
            <a:ext cx="1077218" cy="359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12750">
              <a:defRPr sz="2000" b="1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第一階層</a:t>
            </a:r>
            <a:endParaRPr dirty="0">
              <a:solidFill>
                <a:schemeClr val="accent3"/>
              </a:solidFill>
            </a:endParaRPr>
          </a:p>
        </p:txBody>
      </p:sp>
      <p:sp>
        <p:nvSpPr>
          <p:cNvPr id="468" name="XXXX"/>
          <p:cNvSpPr txBox="1"/>
          <p:nvPr/>
        </p:nvSpPr>
        <p:spPr>
          <a:xfrm>
            <a:off x="3343410" y="4944155"/>
            <a:ext cx="1077218" cy="359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12750">
              <a:defRPr sz="2000" b="1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第二階層</a:t>
            </a:r>
            <a:endParaRPr lang="ja-JP" altLang="en-US" dirty="0">
              <a:solidFill>
                <a:schemeClr val="accent3"/>
              </a:solidFill>
            </a:endParaRPr>
          </a:p>
        </p:txBody>
      </p:sp>
      <p:sp>
        <p:nvSpPr>
          <p:cNvPr id="469" name="XXXX"/>
          <p:cNvSpPr txBox="1"/>
          <p:nvPr/>
        </p:nvSpPr>
        <p:spPr>
          <a:xfrm>
            <a:off x="3343410" y="4009120"/>
            <a:ext cx="1077218" cy="359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12750">
              <a:defRPr sz="2000" b="1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第三階層</a:t>
            </a:r>
            <a:endParaRPr lang="ja-JP" altLang="en-US" dirty="0">
              <a:solidFill>
                <a:schemeClr val="accent3"/>
              </a:solidFill>
            </a:endParaRPr>
          </a:p>
        </p:txBody>
      </p:sp>
      <p:sp>
        <p:nvSpPr>
          <p:cNvPr id="470" name="XXXX"/>
          <p:cNvSpPr txBox="1"/>
          <p:nvPr/>
        </p:nvSpPr>
        <p:spPr>
          <a:xfrm>
            <a:off x="3343410" y="3074085"/>
            <a:ext cx="1077218" cy="359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12750">
              <a:defRPr sz="2000" b="1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第四階層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471" name="XXXX"/>
          <p:cNvSpPr txBox="1"/>
          <p:nvPr/>
        </p:nvSpPr>
        <p:spPr>
          <a:xfrm>
            <a:off x="3343411" y="2106496"/>
            <a:ext cx="1077219" cy="359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12750">
              <a:defRPr sz="2000" b="1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第五階層</a:t>
            </a:r>
          </a:p>
        </p:txBody>
      </p:sp>
      <p:sp>
        <p:nvSpPr>
          <p:cNvPr id="472" name="三角形"/>
          <p:cNvSpPr/>
          <p:nvPr/>
        </p:nvSpPr>
        <p:spPr>
          <a:xfrm>
            <a:off x="1118665" y="732272"/>
            <a:ext cx="5526708" cy="56839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101600">
            <a:solidFill>
              <a:schemeClr val="accent3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473" name="四角形"/>
          <p:cNvSpPr/>
          <p:nvPr/>
        </p:nvSpPr>
        <p:spPr>
          <a:xfrm>
            <a:off x="8786435" y="1759635"/>
            <a:ext cx="524952" cy="4082053"/>
          </a:xfrm>
          <a:prstGeom prst="rect">
            <a:avLst/>
          </a:prstGeom>
          <a:solidFill>
            <a:srgbClr val="E91F00"/>
          </a:solidFill>
          <a:ln w="3175">
            <a:solidFill>
              <a:schemeClr val="accent3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474" name="三角形"/>
          <p:cNvSpPr/>
          <p:nvPr/>
        </p:nvSpPr>
        <p:spPr>
          <a:xfrm rot="10800000">
            <a:off x="8439656" y="5660901"/>
            <a:ext cx="1218509" cy="635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91F00"/>
          </a:solidFill>
          <a:ln w="3175">
            <a:solidFill>
              <a:schemeClr val="accent3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475" name="テキストテキスト"/>
          <p:cNvSpPr txBox="1"/>
          <p:nvPr/>
        </p:nvSpPr>
        <p:spPr>
          <a:xfrm>
            <a:off x="7296987" y="777957"/>
            <a:ext cx="3257303" cy="820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12750">
              <a:defRPr sz="5000">
                <a:solidFill>
                  <a:srgbClr val="E91F00"/>
                </a:solidFill>
                <a:latin typeface="MigMix 1P Bold"/>
                <a:ea typeface="MigMix 1P Bold"/>
                <a:cs typeface="MigMix 1P Bold"/>
                <a:sym typeface="MigMix 1P Bold"/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メッセージ</a:t>
            </a:r>
            <a:endParaRPr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11</Words>
  <Application>Microsoft Macintosh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42</cp:revision>
  <dcterms:created xsi:type="dcterms:W3CDTF">2023-03-04T19:51:34Z</dcterms:created>
  <dcterms:modified xsi:type="dcterms:W3CDTF">2024-10-20T09:42:00Z</dcterms:modified>
</cp:coreProperties>
</file>