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テキスト"/>
          <p:cNvSpPr/>
          <p:nvPr/>
        </p:nvSpPr>
        <p:spPr>
          <a:xfrm>
            <a:off x="6141526" y="1353716"/>
            <a:ext cx="3433706" cy="219511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4000">
                <a:solidFill>
                  <a:srgbClr val="306FB6"/>
                </a:solidFill>
              </a:defRPr>
            </a:lvl1pPr>
          </a:lstStyle>
          <a:p>
            <a:r>
              <a:rPr lang="ja-JP" altLang="en-US" sz="3500">
                <a:solidFill>
                  <a:schemeClr val="tx2"/>
                </a:solidFill>
              </a:rPr>
              <a:t>テキスト１</a:t>
            </a:r>
            <a:endParaRPr sz="3500" dirty="0">
              <a:solidFill>
                <a:schemeClr val="tx2"/>
              </a:solidFill>
            </a:endParaRPr>
          </a:p>
        </p:txBody>
      </p:sp>
      <p:sp>
        <p:nvSpPr>
          <p:cNvPr id="1094" name="テキスト"/>
          <p:cNvSpPr/>
          <p:nvPr/>
        </p:nvSpPr>
        <p:spPr>
          <a:xfrm>
            <a:off x="2616768" y="1353716"/>
            <a:ext cx="3404048" cy="219511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4000">
                <a:solidFill>
                  <a:srgbClr val="306FB6"/>
                </a:solidFill>
              </a:defRPr>
            </a:lvl1pPr>
          </a:lstStyle>
          <a:p>
            <a:r>
              <a:rPr lang="ja-JP" altLang="en-US" sz="3500">
                <a:solidFill>
                  <a:schemeClr val="tx2"/>
                </a:solidFill>
              </a:rPr>
              <a:t>テキスト４</a:t>
            </a:r>
            <a:endParaRPr sz="3500" dirty="0">
              <a:solidFill>
                <a:schemeClr val="tx2"/>
              </a:solidFill>
            </a:endParaRPr>
          </a:p>
        </p:txBody>
      </p:sp>
      <p:sp>
        <p:nvSpPr>
          <p:cNvPr id="1095" name="テキスト"/>
          <p:cNvSpPr/>
          <p:nvPr/>
        </p:nvSpPr>
        <p:spPr>
          <a:xfrm>
            <a:off x="2601939" y="3643899"/>
            <a:ext cx="3433706" cy="219511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4000">
                <a:solidFill>
                  <a:srgbClr val="306FB6"/>
                </a:solidFill>
              </a:defRPr>
            </a:lvl1pPr>
          </a:lstStyle>
          <a:p>
            <a:r>
              <a:rPr lang="ja-JP" altLang="en-US" sz="3500">
                <a:solidFill>
                  <a:schemeClr val="tx2"/>
                </a:solidFill>
              </a:rPr>
              <a:t>テキスト３</a:t>
            </a:r>
            <a:endParaRPr sz="3500" dirty="0">
              <a:solidFill>
                <a:schemeClr val="tx2"/>
              </a:solidFill>
            </a:endParaRPr>
          </a:p>
        </p:txBody>
      </p:sp>
      <p:sp>
        <p:nvSpPr>
          <p:cNvPr id="1096" name="テキスト"/>
          <p:cNvSpPr/>
          <p:nvPr/>
        </p:nvSpPr>
        <p:spPr>
          <a:xfrm>
            <a:off x="6156355" y="3643899"/>
            <a:ext cx="3433706" cy="219511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4000">
                <a:solidFill>
                  <a:srgbClr val="306FB6"/>
                </a:solidFill>
              </a:defRPr>
            </a:lvl1pPr>
          </a:lstStyle>
          <a:p>
            <a:r>
              <a:rPr lang="ja-JP" altLang="en-US" sz="3500">
                <a:solidFill>
                  <a:schemeClr val="tx2"/>
                </a:solidFill>
              </a:rPr>
              <a:t>テキスト２</a:t>
            </a:r>
            <a:endParaRPr sz="3500" dirty="0">
              <a:solidFill>
                <a:schemeClr val="tx2"/>
              </a:solidFill>
            </a:endParaRPr>
          </a:p>
        </p:txBody>
      </p:sp>
      <p:sp>
        <p:nvSpPr>
          <p:cNvPr id="1100" name="接続の線"/>
          <p:cNvSpPr/>
          <p:nvPr/>
        </p:nvSpPr>
        <p:spPr>
          <a:xfrm>
            <a:off x="5040098" y="6044386"/>
            <a:ext cx="1911988" cy="3221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0" extrusionOk="0">
                <a:moveTo>
                  <a:pt x="21600" y="1575"/>
                </a:moveTo>
                <a:cubicBezTo>
                  <a:pt x="14721" y="21600"/>
                  <a:pt x="7521" y="21075"/>
                  <a:pt x="0" y="0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101" name="接続の線"/>
          <p:cNvSpPr/>
          <p:nvPr/>
        </p:nvSpPr>
        <p:spPr>
          <a:xfrm>
            <a:off x="9754100" y="2544348"/>
            <a:ext cx="410787" cy="1886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472" h="21600" extrusionOk="0">
                <a:moveTo>
                  <a:pt x="7382" y="0"/>
                </a:moveTo>
                <a:cubicBezTo>
                  <a:pt x="21600" y="7249"/>
                  <a:pt x="19139" y="14449"/>
                  <a:pt x="0" y="21600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102" name="接続の線"/>
          <p:cNvSpPr/>
          <p:nvPr/>
        </p:nvSpPr>
        <p:spPr>
          <a:xfrm>
            <a:off x="2027113" y="2627934"/>
            <a:ext cx="322207" cy="1886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10" h="21600" extrusionOk="0">
                <a:moveTo>
                  <a:pt x="14628" y="21600"/>
                </a:moveTo>
                <a:cubicBezTo>
                  <a:pt x="-5390" y="14719"/>
                  <a:pt x="-4863" y="7519"/>
                  <a:pt x="16210" y="0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8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105</cp:revision>
  <dcterms:created xsi:type="dcterms:W3CDTF">2023-03-04T19:51:34Z</dcterms:created>
  <dcterms:modified xsi:type="dcterms:W3CDTF">2024-11-17T20:25:53Z</dcterms:modified>
</cp:coreProperties>
</file>