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031470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線"/>
          <p:cNvSpPr/>
          <p:nvPr/>
        </p:nvSpPr>
        <p:spPr>
          <a:xfrm flipV="1">
            <a:off x="6170071" y="898828"/>
            <a:ext cx="1" cy="5651926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14" name="テキストテキスト"/>
          <p:cNvSpPr/>
          <p:nvPr/>
        </p:nvSpPr>
        <p:spPr>
          <a:xfrm>
            <a:off x="6522317" y="1594339"/>
            <a:ext cx="5041043" cy="590707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右の見出し</a:t>
            </a:r>
            <a:endParaRPr lang="ja-JP" altLang="en-US" dirty="0"/>
          </a:p>
        </p:txBody>
      </p:sp>
      <p:sp>
        <p:nvSpPr>
          <p:cNvPr id="1116" name="テキストテキスト…"/>
          <p:cNvSpPr txBox="1"/>
          <p:nvPr/>
        </p:nvSpPr>
        <p:spPr>
          <a:xfrm>
            <a:off x="6495578" y="3071376"/>
            <a:ext cx="2744341" cy="1066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右のサブ見出し１のテキスト１</a:t>
            </a: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右のサブ見出し１のテキスト２</a:t>
            </a: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右のサブ見出し１のテキスト３</a:t>
            </a: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右のサブ見出し１のテキスト４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1117" name="テキストテキストテキストテキスト"/>
          <p:cNvSpPr txBox="1"/>
          <p:nvPr/>
        </p:nvSpPr>
        <p:spPr>
          <a:xfrm>
            <a:off x="6496917" y="986607"/>
            <a:ext cx="1846659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177800">
              <a:lnSpc>
                <a:spcPct val="110000"/>
              </a:lnSpc>
              <a:defRPr sz="20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左の補助項目２</a:t>
            </a:r>
            <a:endParaRPr lang="ja-JP" altLang="en-US" dirty="0">
              <a:solidFill>
                <a:schemeClr val="accent3"/>
              </a:solidFill>
            </a:endParaRPr>
          </a:p>
        </p:txBody>
      </p:sp>
      <p:sp>
        <p:nvSpPr>
          <p:cNvPr id="1119" name="テキストテキスト…"/>
          <p:cNvSpPr txBox="1"/>
          <p:nvPr/>
        </p:nvSpPr>
        <p:spPr>
          <a:xfrm>
            <a:off x="6548719" y="5179044"/>
            <a:ext cx="2744341" cy="1066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右のサブ見出し２のテキスト１</a:t>
            </a: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右のサブ見出し２のテキスト２</a:t>
            </a: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右のサブ見出し２のテキスト３</a:t>
            </a: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右のサブ見出し２のテキスト４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1120" name="テキストテキスト"/>
          <p:cNvSpPr/>
          <p:nvPr/>
        </p:nvSpPr>
        <p:spPr>
          <a:xfrm>
            <a:off x="628640" y="1594339"/>
            <a:ext cx="5041043" cy="590707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左の見出し</a:t>
            </a:r>
            <a:endParaRPr dirty="0"/>
          </a:p>
        </p:txBody>
      </p:sp>
      <p:sp>
        <p:nvSpPr>
          <p:cNvPr id="1122" name="テキストテキスト…"/>
          <p:cNvSpPr txBox="1"/>
          <p:nvPr/>
        </p:nvSpPr>
        <p:spPr>
          <a:xfrm>
            <a:off x="601901" y="3071376"/>
            <a:ext cx="2744341" cy="1066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左のサブ見出し１の</a:t>
            </a:r>
            <a:r>
              <a:rPr dirty="0" err="1">
                <a:solidFill>
                  <a:schemeClr val="tx2"/>
                </a:solidFill>
              </a:rPr>
              <a:t>テキスト</a:t>
            </a:r>
            <a:r>
              <a:rPr lang="ja-JP" altLang="en-US">
                <a:solidFill>
                  <a:schemeClr val="tx2"/>
                </a:solidFill>
              </a:rPr>
              <a:t>１</a:t>
            </a:r>
            <a:endParaRPr lang="en-US" altLang="ja-JP" dirty="0">
              <a:solidFill>
                <a:schemeClr val="tx2"/>
              </a:solidFill>
            </a:endParaRP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左のサブ見出し１のテキスト２</a:t>
            </a:r>
            <a:endParaRPr lang="en-US" altLang="ja-JP" dirty="0">
              <a:solidFill>
                <a:schemeClr val="tx2"/>
              </a:solidFill>
            </a:endParaRP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左のサブ見出し１のテキスト３</a:t>
            </a:r>
            <a:endParaRPr lang="en-US" altLang="ja-JP" dirty="0">
              <a:solidFill>
                <a:schemeClr val="tx2"/>
              </a:solidFill>
            </a:endParaRP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左のサブ見出し１のテキスト４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123" name="テキストテキストテキストテキスト"/>
          <p:cNvSpPr txBox="1"/>
          <p:nvPr/>
        </p:nvSpPr>
        <p:spPr>
          <a:xfrm>
            <a:off x="603240" y="986607"/>
            <a:ext cx="1846659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177800">
              <a:lnSpc>
                <a:spcPct val="110000"/>
              </a:lnSpc>
              <a:defRPr sz="20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左の補助項目１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1124" name="テキストテキスト"/>
          <p:cNvSpPr/>
          <p:nvPr/>
        </p:nvSpPr>
        <p:spPr>
          <a:xfrm>
            <a:off x="609590" y="4489619"/>
            <a:ext cx="5079143" cy="578012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左のサブ見出し２</a:t>
            </a:r>
            <a:endParaRPr lang="ja-JP" altLang="en-US" dirty="0"/>
          </a:p>
        </p:txBody>
      </p:sp>
      <p:sp>
        <p:nvSpPr>
          <p:cNvPr id="1125" name="テキストテキスト…"/>
          <p:cNvSpPr txBox="1"/>
          <p:nvPr/>
        </p:nvSpPr>
        <p:spPr>
          <a:xfrm>
            <a:off x="655042" y="5179044"/>
            <a:ext cx="2744341" cy="1066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左のサブ見出し２のテキスト１</a:t>
            </a: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左のサブ見出し２のテキスト２</a:t>
            </a: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左のサブ見出し２のテキスト３</a:t>
            </a:r>
          </a:p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左のサブ見出し２のテキスト４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2" name="テキストテキスト">
            <a:extLst>
              <a:ext uri="{FF2B5EF4-FFF2-40B4-BE49-F238E27FC236}">
                <a16:creationId xmlns:a16="http://schemas.microsoft.com/office/drawing/2014/main" id="{5FD3D2E2-382E-8618-79D2-9401340E1834}"/>
              </a:ext>
            </a:extLst>
          </p:cNvPr>
          <p:cNvSpPr/>
          <p:nvPr/>
        </p:nvSpPr>
        <p:spPr>
          <a:xfrm>
            <a:off x="624611" y="2402928"/>
            <a:ext cx="5079143" cy="578012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左のサブ見出し１</a:t>
            </a:r>
            <a:endParaRPr lang="ja-JP" altLang="en-US" dirty="0"/>
          </a:p>
        </p:txBody>
      </p:sp>
      <p:sp>
        <p:nvSpPr>
          <p:cNvPr id="3" name="テキストテキスト">
            <a:extLst>
              <a:ext uri="{FF2B5EF4-FFF2-40B4-BE49-F238E27FC236}">
                <a16:creationId xmlns:a16="http://schemas.microsoft.com/office/drawing/2014/main" id="{107B2AD7-694F-D15F-B5BE-90DA2689DA0E}"/>
              </a:ext>
            </a:extLst>
          </p:cNvPr>
          <p:cNvSpPr/>
          <p:nvPr/>
        </p:nvSpPr>
        <p:spPr>
          <a:xfrm>
            <a:off x="6484217" y="2402928"/>
            <a:ext cx="5079143" cy="578012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右のサブ見出し１</a:t>
            </a:r>
            <a:endParaRPr lang="ja-JP" altLang="en-US" dirty="0"/>
          </a:p>
        </p:txBody>
      </p:sp>
      <p:sp>
        <p:nvSpPr>
          <p:cNvPr id="4" name="テキストテキスト">
            <a:extLst>
              <a:ext uri="{FF2B5EF4-FFF2-40B4-BE49-F238E27FC236}">
                <a16:creationId xmlns:a16="http://schemas.microsoft.com/office/drawing/2014/main" id="{B9D9191D-325B-B94C-667E-55EB49659E62}"/>
              </a:ext>
            </a:extLst>
          </p:cNvPr>
          <p:cNvSpPr/>
          <p:nvPr/>
        </p:nvSpPr>
        <p:spPr>
          <a:xfrm>
            <a:off x="6503267" y="4489619"/>
            <a:ext cx="5079143" cy="578012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右のサブ見出し２</a:t>
            </a:r>
            <a:endParaRPr lang="ja-JP" altLang="en-US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164</Words>
  <Application>Microsoft Macintosh PowerPoint</Application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109</cp:revision>
  <dcterms:created xsi:type="dcterms:W3CDTF">2023-03-04T19:51:34Z</dcterms:created>
  <dcterms:modified xsi:type="dcterms:W3CDTF">2024-11-17T20:56:51Z</dcterms:modified>
</cp:coreProperties>
</file>