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object 7"/>
          <p:cNvSpPr/>
          <p:nvPr/>
        </p:nvSpPr>
        <p:spPr>
          <a:xfrm>
            <a:off x="1401480" y="1733942"/>
            <a:ext cx="9057736" cy="1843177"/>
          </a:xfrm>
          <a:prstGeom prst="rect">
            <a:avLst/>
          </a:prstGeom>
          <a:solidFill>
            <a:srgbClr val="E5F1F9"/>
          </a:solidFill>
          <a:ln w="63500">
            <a:solidFill>
              <a:srgbClr val="FFFFFF"/>
            </a:solidFill>
          </a:ln>
        </p:spPr>
        <p:txBody>
          <a:bodyPr lIns="32146" tIns="32146" rIns="32146" bIns="32146" anchor="ctr"/>
          <a:lstStyle/>
          <a:p>
            <a:pPr algn="ctr" defTabSz="457200">
              <a:defRPr sz="2000" b="1">
                <a:solidFill>
                  <a:srgbClr val="306FB6"/>
                </a:solidFill>
              </a:defRPr>
            </a:pPr>
            <a:endParaRPr/>
          </a:p>
        </p:txBody>
      </p:sp>
      <p:sp>
        <p:nvSpPr>
          <p:cNvPr id="1270" name="テキスト"/>
          <p:cNvSpPr/>
          <p:nvPr/>
        </p:nvSpPr>
        <p:spPr>
          <a:xfrm>
            <a:off x="1631504" y="1995587"/>
            <a:ext cx="2343151" cy="540705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手順１−１</a:t>
            </a:r>
            <a:endParaRPr dirty="0"/>
          </a:p>
        </p:txBody>
      </p:sp>
      <p:sp>
        <p:nvSpPr>
          <p:cNvPr id="1271" name="テキスト"/>
          <p:cNvSpPr/>
          <p:nvPr/>
        </p:nvSpPr>
        <p:spPr>
          <a:xfrm>
            <a:off x="4743772" y="1995587"/>
            <a:ext cx="2343151" cy="540705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手順１−２</a:t>
            </a:r>
            <a:endParaRPr lang="ja-JP" altLang="en-US" dirty="0"/>
          </a:p>
        </p:txBody>
      </p:sp>
      <p:sp>
        <p:nvSpPr>
          <p:cNvPr id="1272" name="テキスト"/>
          <p:cNvSpPr/>
          <p:nvPr/>
        </p:nvSpPr>
        <p:spPr>
          <a:xfrm>
            <a:off x="7850392" y="1995587"/>
            <a:ext cx="2343151" cy="540705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手順１−３</a:t>
            </a:r>
            <a:endParaRPr lang="ja-JP" altLang="en-US" dirty="0"/>
          </a:p>
        </p:txBody>
      </p:sp>
      <p:sp>
        <p:nvSpPr>
          <p:cNvPr id="1273" name="テキスト"/>
          <p:cNvSpPr/>
          <p:nvPr/>
        </p:nvSpPr>
        <p:spPr>
          <a:xfrm>
            <a:off x="1644204" y="2652873"/>
            <a:ext cx="2317751" cy="66992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手順１−１の</a:t>
            </a:r>
            <a:r>
              <a:rPr dirty="0" err="1"/>
              <a:t>テキスト</a:t>
            </a:r>
            <a:endParaRPr dirty="0"/>
          </a:p>
        </p:txBody>
      </p:sp>
      <p:sp>
        <p:nvSpPr>
          <p:cNvPr id="1274" name="テキスト"/>
          <p:cNvSpPr/>
          <p:nvPr/>
        </p:nvSpPr>
        <p:spPr>
          <a:xfrm>
            <a:off x="4766278" y="2652873"/>
            <a:ext cx="2317751" cy="66992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手順１−２のテキスト</a:t>
            </a:r>
            <a:endParaRPr lang="ja-JP" altLang="en-US" dirty="0"/>
          </a:p>
        </p:txBody>
      </p:sp>
      <p:sp>
        <p:nvSpPr>
          <p:cNvPr id="1275" name="テキスト"/>
          <p:cNvSpPr/>
          <p:nvPr/>
        </p:nvSpPr>
        <p:spPr>
          <a:xfrm>
            <a:off x="7882705" y="2652873"/>
            <a:ext cx="2317751" cy="66992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手順１−３のテキスト</a:t>
            </a:r>
            <a:endParaRPr lang="ja-JP" altLang="en-US" dirty="0"/>
          </a:p>
        </p:txBody>
      </p:sp>
      <p:sp>
        <p:nvSpPr>
          <p:cNvPr id="1276" name="線"/>
          <p:cNvSpPr/>
          <p:nvPr/>
        </p:nvSpPr>
        <p:spPr>
          <a:xfrm flipV="1">
            <a:off x="5915347" y="3746083"/>
            <a:ext cx="1" cy="540705"/>
          </a:xfrm>
          <a:prstGeom prst="line">
            <a:avLst/>
          </a:prstGeom>
          <a:ln w="63500">
            <a:solidFill>
              <a:srgbClr val="E5F1F9"/>
            </a:solidFill>
            <a:miter lim="400000"/>
            <a:head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77" name="テキスト"/>
          <p:cNvSpPr/>
          <p:nvPr/>
        </p:nvSpPr>
        <p:spPr>
          <a:xfrm>
            <a:off x="4754713" y="4428279"/>
            <a:ext cx="2343151" cy="540704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手順２</a:t>
            </a:r>
            <a:endParaRPr dirty="0"/>
          </a:p>
        </p:txBody>
      </p:sp>
      <p:sp>
        <p:nvSpPr>
          <p:cNvPr id="1278" name="線"/>
          <p:cNvSpPr/>
          <p:nvPr/>
        </p:nvSpPr>
        <p:spPr>
          <a:xfrm flipV="1">
            <a:off x="5915347" y="5110474"/>
            <a:ext cx="1" cy="540704"/>
          </a:xfrm>
          <a:prstGeom prst="line">
            <a:avLst/>
          </a:prstGeom>
          <a:ln w="63500">
            <a:solidFill>
              <a:srgbClr val="E5F1F9"/>
            </a:solidFill>
            <a:miter lim="400000"/>
            <a:head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79" name="テキスト"/>
          <p:cNvSpPr/>
          <p:nvPr/>
        </p:nvSpPr>
        <p:spPr>
          <a:xfrm>
            <a:off x="4740878" y="5745252"/>
            <a:ext cx="2343151" cy="540704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手順３</a:t>
            </a:r>
            <a:endParaRPr dirty="0"/>
          </a:p>
        </p:txBody>
      </p:sp>
      <p:sp>
        <p:nvSpPr>
          <p:cNvPr id="1281" name="接続の線"/>
          <p:cNvSpPr/>
          <p:nvPr/>
        </p:nvSpPr>
        <p:spPr>
          <a:xfrm>
            <a:off x="3147983" y="1114217"/>
            <a:ext cx="5331862" cy="5254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200"/>
                </a:moveTo>
                <a:cubicBezTo>
                  <a:pt x="7442" y="-5399"/>
                  <a:pt x="14642" y="-5400"/>
                  <a:pt x="21600" y="16197"/>
                </a:cubicBezTo>
              </a:path>
            </a:pathLst>
          </a:custGeom>
          <a:ln w="25400">
            <a:solidFill>
              <a:schemeClr val="tx2"/>
            </a:solidFill>
            <a:miter lim="400000"/>
            <a:headEnd type="triangle"/>
          </a:ln>
        </p:spPr>
        <p:txBody>
          <a:bodyPr/>
          <a:lstStyle/>
          <a:p>
            <a:endParaRPr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3D0A5999-0E39-FCBC-8F20-8807CA5F15FF}"/>
              </a:ext>
            </a:extLst>
          </p:cNvPr>
          <p:cNvSpPr/>
          <p:nvPr/>
        </p:nvSpPr>
        <p:spPr bwMode="auto">
          <a:xfrm rot="5400000">
            <a:off x="4175781" y="2089746"/>
            <a:ext cx="419011" cy="361216"/>
          </a:xfrm>
          <a:prstGeom prst="triangle">
            <a:avLst/>
          </a:prstGeom>
          <a:solidFill>
            <a:schemeClr val="accent3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三角形 2">
            <a:extLst>
              <a:ext uri="{FF2B5EF4-FFF2-40B4-BE49-F238E27FC236}">
                <a16:creationId xmlns:a16="http://schemas.microsoft.com/office/drawing/2014/main" id="{37F47103-21B3-3DF7-20EC-42B8594822A5}"/>
              </a:ext>
            </a:extLst>
          </p:cNvPr>
          <p:cNvSpPr/>
          <p:nvPr/>
        </p:nvSpPr>
        <p:spPr bwMode="auto">
          <a:xfrm rot="5400000">
            <a:off x="7272214" y="2089746"/>
            <a:ext cx="419011" cy="361216"/>
          </a:xfrm>
          <a:prstGeom prst="triangle">
            <a:avLst/>
          </a:prstGeom>
          <a:solidFill>
            <a:schemeClr val="accent3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34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120</cp:revision>
  <dcterms:created xsi:type="dcterms:W3CDTF">2023-03-04T19:51:34Z</dcterms:created>
  <dcterms:modified xsi:type="dcterms:W3CDTF">2024-11-24T08:33:23Z</dcterms:modified>
</cp:coreProperties>
</file>