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68" autoAdjust="0"/>
    <p:restoredTop sz="96197" autoAdjust="0"/>
  </p:normalViewPr>
  <p:slideViewPr>
    <p:cSldViewPr>
      <p:cViewPr varScale="1">
        <p:scale>
          <a:sx n="61" d="100"/>
          <a:sy n="61" d="100"/>
        </p:scale>
        <p:origin x="248" y="155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" name="テキ…"/>
          <p:cNvSpPr/>
          <p:nvPr/>
        </p:nvSpPr>
        <p:spPr>
          <a:xfrm>
            <a:off x="668576" y="2716102"/>
            <a:ext cx="1186067" cy="196414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/>
          <a:p>
            <a:pPr algn="ctr" defTabSz="457200">
              <a:defRPr sz="2000">
                <a:solidFill>
                  <a:srgbClr val="306FB6"/>
                </a:solidFill>
              </a:defRPr>
            </a:pPr>
            <a:r>
              <a:rPr sz="1500" dirty="0" err="1"/>
              <a:t>テキスト</a:t>
            </a:r>
            <a:r>
              <a:rPr lang="ja-JP" altLang="en-US" sz="1500"/>
              <a:t>１</a:t>
            </a:r>
            <a:endParaRPr sz="1500" dirty="0"/>
          </a:p>
        </p:txBody>
      </p:sp>
      <p:sp>
        <p:nvSpPr>
          <p:cNvPr id="1284" name="テキ…"/>
          <p:cNvSpPr/>
          <p:nvPr/>
        </p:nvSpPr>
        <p:spPr>
          <a:xfrm>
            <a:off x="3085771" y="2721536"/>
            <a:ext cx="1186068" cy="1964139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/>
          <a:p>
            <a:pPr algn="ctr" defTabSz="457200">
              <a:defRPr sz="2000">
                <a:solidFill>
                  <a:srgbClr val="306FB6"/>
                </a:solidFill>
              </a:defRPr>
            </a:pPr>
            <a:r>
              <a:rPr lang="ja-JP" altLang="en-US" sz="1500"/>
              <a:t>テキスト２</a:t>
            </a:r>
            <a:endParaRPr lang="ja-JP" altLang="en-US" sz="1500" dirty="0"/>
          </a:p>
        </p:txBody>
      </p:sp>
      <p:sp>
        <p:nvSpPr>
          <p:cNvPr id="1285" name="テキ…"/>
          <p:cNvSpPr/>
          <p:nvPr/>
        </p:nvSpPr>
        <p:spPr>
          <a:xfrm>
            <a:off x="5502966" y="2716102"/>
            <a:ext cx="1186068" cy="196414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/>
          <a:p>
            <a:pPr algn="ctr" defTabSz="457200">
              <a:defRPr sz="2000">
                <a:solidFill>
                  <a:srgbClr val="306FB6"/>
                </a:solidFill>
              </a:defRPr>
            </a:pPr>
            <a:r>
              <a:rPr lang="ja-JP" altLang="en-US" sz="1500"/>
              <a:t>テキスト３</a:t>
            </a:r>
            <a:endParaRPr lang="ja-JP" altLang="en-US" sz="1500" dirty="0"/>
          </a:p>
        </p:txBody>
      </p:sp>
      <p:sp>
        <p:nvSpPr>
          <p:cNvPr id="1286" name="テキ…"/>
          <p:cNvSpPr/>
          <p:nvPr/>
        </p:nvSpPr>
        <p:spPr>
          <a:xfrm>
            <a:off x="7920162" y="2716102"/>
            <a:ext cx="1186067" cy="196414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/>
          <a:p>
            <a:pPr algn="ctr" defTabSz="457200">
              <a:defRPr sz="2000">
                <a:solidFill>
                  <a:srgbClr val="306FB6"/>
                </a:solidFill>
              </a:defRPr>
            </a:pPr>
            <a:r>
              <a:rPr lang="ja-JP" altLang="en-US" sz="1500"/>
              <a:t>テキスト４</a:t>
            </a:r>
            <a:endParaRPr lang="ja-JP" altLang="en-US" sz="1500" dirty="0"/>
          </a:p>
        </p:txBody>
      </p:sp>
      <p:sp>
        <p:nvSpPr>
          <p:cNvPr id="1287" name="テキ…"/>
          <p:cNvSpPr/>
          <p:nvPr/>
        </p:nvSpPr>
        <p:spPr>
          <a:xfrm>
            <a:off x="10337357" y="2716102"/>
            <a:ext cx="1186068" cy="196414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/>
          <a:p>
            <a:pPr algn="ctr" defTabSz="457200">
              <a:defRPr sz="2000">
                <a:solidFill>
                  <a:srgbClr val="306FB6"/>
                </a:solidFill>
              </a:defRPr>
            </a:pPr>
            <a:r>
              <a:rPr lang="ja-JP" altLang="en-US" sz="1500"/>
              <a:t>テキスト５</a:t>
            </a:r>
            <a:endParaRPr lang="ja-JP" altLang="en-US" sz="1500" dirty="0"/>
          </a:p>
        </p:txBody>
      </p:sp>
      <p:sp>
        <p:nvSpPr>
          <p:cNvPr id="1288" name="線"/>
          <p:cNvSpPr/>
          <p:nvPr/>
        </p:nvSpPr>
        <p:spPr>
          <a:xfrm flipH="1" flipV="1">
            <a:off x="1993455" y="3698172"/>
            <a:ext cx="953504" cy="1"/>
          </a:xfrm>
          <a:prstGeom prst="line">
            <a:avLst/>
          </a:prstGeom>
          <a:ln w="50800">
            <a:solidFill>
              <a:schemeClr val="tx2"/>
            </a:solidFill>
            <a:miter lim="400000"/>
            <a:head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89" name="線"/>
          <p:cNvSpPr/>
          <p:nvPr/>
        </p:nvSpPr>
        <p:spPr>
          <a:xfrm flipH="1" flipV="1">
            <a:off x="4410651" y="3698172"/>
            <a:ext cx="953504" cy="1"/>
          </a:xfrm>
          <a:prstGeom prst="line">
            <a:avLst/>
          </a:prstGeom>
          <a:ln w="50800">
            <a:solidFill>
              <a:schemeClr val="tx2"/>
            </a:solidFill>
            <a:miter lim="400000"/>
            <a:head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90" name="線"/>
          <p:cNvSpPr/>
          <p:nvPr/>
        </p:nvSpPr>
        <p:spPr>
          <a:xfrm flipH="1" flipV="1">
            <a:off x="6827846" y="3698172"/>
            <a:ext cx="953504" cy="1"/>
          </a:xfrm>
          <a:prstGeom prst="line">
            <a:avLst/>
          </a:prstGeom>
          <a:ln w="50800">
            <a:solidFill>
              <a:schemeClr val="tx2"/>
            </a:solidFill>
            <a:miter lim="400000"/>
            <a:head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91" name="線"/>
          <p:cNvSpPr/>
          <p:nvPr/>
        </p:nvSpPr>
        <p:spPr>
          <a:xfrm flipH="1" flipV="1">
            <a:off x="9245040" y="3698172"/>
            <a:ext cx="953505" cy="1"/>
          </a:xfrm>
          <a:prstGeom prst="line">
            <a:avLst/>
          </a:prstGeom>
          <a:ln w="50800">
            <a:solidFill>
              <a:schemeClr val="tx2"/>
            </a:solidFill>
            <a:miter lim="400000"/>
            <a:head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2FE32D-C812-F731-BF8B-D3FF083E91CF}"/>
              </a:ext>
            </a:extLst>
          </p:cNvPr>
          <p:cNvSpPr txBox="1"/>
          <p:nvPr/>
        </p:nvSpPr>
        <p:spPr>
          <a:xfrm>
            <a:off x="784556" y="1988840"/>
            <a:ext cx="954107" cy="3231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tx2"/>
                </a:solidFill>
              </a:rPr>
              <a:t>見出し１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F19CBA-8330-CC21-704B-4622D35AE0E8}"/>
              </a:ext>
            </a:extLst>
          </p:cNvPr>
          <p:cNvSpPr txBox="1"/>
          <p:nvPr/>
        </p:nvSpPr>
        <p:spPr>
          <a:xfrm>
            <a:off x="3201752" y="1988840"/>
            <a:ext cx="954107" cy="3231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tx2"/>
                </a:solidFill>
              </a:rPr>
              <a:t>見出し２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58DEB9-35AF-4308-E1CB-04453FBC2E58}"/>
              </a:ext>
            </a:extLst>
          </p:cNvPr>
          <p:cNvSpPr txBox="1"/>
          <p:nvPr/>
        </p:nvSpPr>
        <p:spPr>
          <a:xfrm>
            <a:off x="5618946" y="1988840"/>
            <a:ext cx="954107" cy="3231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tx2"/>
                </a:solidFill>
              </a:rPr>
              <a:t>見出し３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B2A80B-D198-7E55-2CFF-7621EC9B5621}"/>
              </a:ext>
            </a:extLst>
          </p:cNvPr>
          <p:cNvSpPr txBox="1"/>
          <p:nvPr/>
        </p:nvSpPr>
        <p:spPr>
          <a:xfrm>
            <a:off x="8036140" y="1988840"/>
            <a:ext cx="954107" cy="3231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tx2"/>
                </a:solidFill>
              </a:rPr>
              <a:t>見出し４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BB15751-3F77-1E24-D552-4177ACADD8B2}"/>
              </a:ext>
            </a:extLst>
          </p:cNvPr>
          <p:cNvSpPr txBox="1"/>
          <p:nvPr/>
        </p:nvSpPr>
        <p:spPr>
          <a:xfrm>
            <a:off x="10453337" y="1988840"/>
            <a:ext cx="954107" cy="3231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tx2"/>
                </a:solidFill>
              </a:rPr>
              <a:t>見出し５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20</Words>
  <Application>Microsoft Macintosh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118</cp:revision>
  <dcterms:created xsi:type="dcterms:W3CDTF">2023-03-04T19:51:34Z</dcterms:created>
  <dcterms:modified xsi:type="dcterms:W3CDTF">2024-11-01T16:06:00Z</dcterms:modified>
</cp:coreProperties>
</file>