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1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772241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正方形"/>
          <p:cNvSpPr/>
          <p:nvPr/>
        </p:nvSpPr>
        <p:spPr>
          <a:xfrm rot="18900000">
            <a:off x="7042648" y="3111563"/>
            <a:ext cx="1415671" cy="1415671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>
              <a:defRPr sz="2000">
                <a:solidFill>
                  <a:srgbClr val="306FB6"/>
                </a:solidFill>
              </a:defRPr>
            </a:pPr>
            <a:endParaRPr>
              <a:solidFill>
                <a:schemeClr val="tx2"/>
              </a:solidFill>
            </a:endParaRPr>
          </a:p>
        </p:txBody>
      </p:sp>
      <p:sp>
        <p:nvSpPr>
          <p:cNvPr id="661" name="正方形"/>
          <p:cNvSpPr/>
          <p:nvPr/>
        </p:nvSpPr>
        <p:spPr>
          <a:xfrm rot="18900000">
            <a:off x="3999830" y="3111563"/>
            <a:ext cx="1415671" cy="1415671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>
              <a:defRPr sz="2000">
                <a:solidFill>
                  <a:srgbClr val="306FB6"/>
                </a:solidFill>
              </a:defRPr>
            </a:pPr>
            <a:endParaRPr>
              <a:solidFill>
                <a:schemeClr val="tx2"/>
              </a:solidFill>
            </a:endParaRPr>
          </a:p>
        </p:txBody>
      </p:sp>
      <p:sp>
        <p:nvSpPr>
          <p:cNvPr id="662" name="正方形"/>
          <p:cNvSpPr/>
          <p:nvPr/>
        </p:nvSpPr>
        <p:spPr>
          <a:xfrm rot="18900000">
            <a:off x="5477662" y="1530622"/>
            <a:ext cx="1415671" cy="1415671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</p:spPr>
        <p:txBody>
          <a:bodyPr lIns="25400" tIns="25400" rIns="25400" bIns="25400" anchor="ctr"/>
          <a:lstStyle/>
          <a:p>
            <a:pPr algn="ctr">
              <a:defRPr sz="2000">
                <a:solidFill>
                  <a:srgbClr val="306FB6"/>
                </a:solidFill>
              </a:defRPr>
            </a:pPr>
            <a:endParaRPr>
              <a:solidFill>
                <a:schemeClr val="tx2"/>
              </a:solidFill>
            </a:endParaRPr>
          </a:p>
        </p:txBody>
      </p:sp>
      <p:sp>
        <p:nvSpPr>
          <p:cNvPr id="663" name="正方形"/>
          <p:cNvSpPr/>
          <p:nvPr/>
        </p:nvSpPr>
        <p:spPr>
          <a:xfrm rot="18900000">
            <a:off x="5465359" y="4681087"/>
            <a:ext cx="1415671" cy="1415671"/>
          </a:xfrm>
          <a:prstGeom prst="rect">
            <a:avLst/>
          </a:prstGeom>
          <a:solidFill>
            <a:schemeClr val="tx2"/>
          </a:solidFill>
          <a:ln w="127000">
            <a:solidFill>
              <a:srgbClr val="306FB6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306FB6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64" name="三角形"/>
          <p:cNvSpPr/>
          <p:nvPr/>
        </p:nvSpPr>
        <p:spPr>
          <a:xfrm rot="13500000" flipH="1">
            <a:off x="6544274" y="4429784"/>
            <a:ext cx="723787" cy="386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65" name="三角形"/>
          <p:cNvSpPr/>
          <p:nvPr/>
        </p:nvSpPr>
        <p:spPr>
          <a:xfrm rot="2700000" flipH="1">
            <a:off x="5102143" y="2805103"/>
            <a:ext cx="723787" cy="386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66" name="三角形"/>
          <p:cNvSpPr/>
          <p:nvPr/>
        </p:nvSpPr>
        <p:spPr>
          <a:xfrm rot="18900000" flipH="1">
            <a:off x="5104005" y="4335588"/>
            <a:ext cx="723787" cy="3865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67" name="三角形"/>
          <p:cNvSpPr/>
          <p:nvPr/>
        </p:nvSpPr>
        <p:spPr>
          <a:xfrm rot="8100000" flipH="1">
            <a:off x="6634489" y="2911472"/>
            <a:ext cx="723787" cy="386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68" name="テキスト"/>
          <p:cNvSpPr/>
          <p:nvPr/>
        </p:nvSpPr>
        <p:spPr>
          <a:xfrm>
            <a:off x="7398754" y="5005661"/>
            <a:ext cx="1651001" cy="16510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２と３の</a:t>
            </a:r>
          </a:p>
          <a:p>
            <a:r>
              <a:rPr lang="ja-JP" altLang="en-US"/>
              <a:t>補助</a:t>
            </a:r>
            <a:endParaRPr lang="ja-JP" altLang="en-US" dirty="0"/>
          </a:p>
        </p:txBody>
      </p:sp>
      <p:sp>
        <p:nvSpPr>
          <p:cNvPr id="669" name="テキスト"/>
          <p:cNvSpPr/>
          <p:nvPr/>
        </p:nvSpPr>
        <p:spPr>
          <a:xfrm>
            <a:off x="3253877" y="5005661"/>
            <a:ext cx="1651001" cy="16510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３と４の</a:t>
            </a:r>
          </a:p>
          <a:p>
            <a:r>
              <a:rPr lang="ja-JP" altLang="en-US"/>
              <a:t>補助</a:t>
            </a:r>
            <a:endParaRPr lang="ja-JP" altLang="en-US" dirty="0"/>
          </a:p>
        </p:txBody>
      </p:sp>
      <p:sp>
        <p:nvSpPr>
          <p:cNvPr id="670" name="テキスト"/>
          <p:cNvSpPr/>
          <p:nvPr/>
        </p:nvSpPr>
        <p:spPr>
          <a:xfrm>
            <a:off x="3344714" y="939378"/>
            <a:ext cx="1651001" cy="16510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４と１の</a:t>
            </a:r>
          </a:p>
          <a:p>
            <a:r>
              <a:rPr lang="ja-JP" altLang="en-US"/>
              <a:t>補助</a:t>
            </a:r>
            <a:endParaRPr lang="ja-JP" altLang="en-US" dirty="0"/>
          </a:p>
        </p:txBody>
      </p:sp>
      <p:sp>
        <p:nvSpPr>
          <p:cNvPr id="671" name="テキスト"/>
          <p:cNvSpPr/>
          <p:nvPr/>
        </p:nvSpPr>
        <p:spPr>
          <a:xfrm>
            <a:off x="7398754" y="939378"/>
            <a:ext cx="1651001" cy="1651001"/>
          </a:xfrm>
          <a:prstGeom prst="ellipse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１と２の</a:t>
            </a:r>
            <a:endParaRPr lang="en-US" altLang="ja-JP" dirty="0"/>
          </a:p>
          <a:p>
            <a:r>
              <a:rPr lang="ja-JP" altLang="en-US"/>
              <a:t>補助</a:t>
            </a:r>
            <a:endParaRPr dirty="0"/>
          </a:p>
        </p:txBody>
      </p:sp>
      <p:sp>
        <p:nvSpPr>
          <p:cNvPr id="672" name="テキスト"/>
          <p:cNvSpPr txBox="1"/>
          <p:nvPr/>
        </p:nvSpPr>
        <p:spPr>
          <a:xfrm>
            <a:off x="5498131" y="2002237"/>
            <a:ext cx="1374734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テキスト１</a:t>
            </a:r>
            <a:endParaRPr dirty="0"/>
          </a:p>
        </p:txBody>
      </p:sp>
      <p:sp>
        <p:nvSpPr>
          <p:cNvPr id="673" name="テキスト"/>
          <p:cNvSpPr txBox="1"/>
          <p:nvPr/>
        </p:nvSpPr>
        <p:spPr>
          <a:xfrm>
            <a:off x="7063117" y="3583178"/>
            <a:ext cx="137473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dirty="0" err="1"/>
              <a:t>テキスト</a:t>
            </a:r>
            <a:r>
              <a:rPr lang="ja-JP" altLang="en-US"/>
              <a:t>２</a:t>
            </a:r>
            <a:endParaRPr dirty="0"/>
          </a:p>
        </p:txBody>
      </p:sp>
      <p:sp>
        <p:nvSpPr>
          <p:cNvPr id="674" name="テキスト"/>
          <p:cNvSpPr txBox="1"/>
          <p:nvPr/>
        </p:nvSpPr>
        <p:spPr>
          <a:xfrm>
            <a:off x="4020299" y="3583178"/>
            <a:ext cx="137473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dirty="0" err="1"/>
              <a:t>テキスト</a:t>
            </a:r>
            <a:r>
              <a:rPr lang="ja-JP" altLang="en-US"/>
              <a:t>４</a:t>
            </a:r>
            <a:endParaRPr dirty="0"/>
          </a:p>
        </p:txBody>
      </p:sp>
      <p:sp>
        <p:nvSpPr>
          <p:cNvPr id="675" name="テキスト"/>
          <p:cNvSpPr txBox="1"/>
          <p:nvPr/>
        </p:nvSpPr>
        <p:spPr>
          <a:xfrm>
            <a:off x="5485828" y="5152702"/>
            <a:ext cx="137473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dirty="0" err="1"/>
              <a:t>テキスト</a:t>
            </a:r>
            <a:r>
              <a:rPr lang="ja-JP" altLang="en-US"/>
              <a:t>３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28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69</cp:revision>
  <dcterms:created xsi:type="dcterms:W3CDTF">2023-03-04T19:51:34Z</dcterms:created>
  <dcterms:modified xsi:type="dcterms:W3CDTF">2024-11-17T20:10:06Z</dcterms:modified>
</cp:coreProperties>
</file>