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728" r:id="rId1"/>
  </p:sldMasterIdLst>
  <p:notesMasterIdLst>
    <p:notesMasterId r:id="rId3"/>
  </p:notesMasterIdLst>
  <p:handoutMasterIdLst>
    <p:handoutMasterId r:id="rId4"/>
  </p:handoutMasterIdLst>
  <p:sldIdLst>
    <p:sldId id="361"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7" pos="3840" userDrawn="1">
          <p15:clr>
            <a:srgbClr val="A4A3A4"/>
          </p15:clr>
        </p15:guide>
        <p15:guide id="18"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FFFF"/>
    <a:srgbClr val="0071BC"/>
    <a:srgbClr val="000000"/>
    <a:srgbClr val="777777"/>
    <a:srgbClr val="3A0000"/>
    <a:srgbClr val="260000"/>
    <a:srgbClr val="1E0007"/>
    <a:srgbClr val="2A000A"/>
    <a:srgbClr val="3E000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843" autoAdjust="0"/>
    <p:restoredTop sz="96197" autoAdjust="0"/>
  </p:normalViewPr>
  <p:slideViewPr>
    <p:cSldViewPr>
      <p:cViewPr varScale="1">
        <p:scale>
          <a:sx n="93" d="100"/>
          <a:sy n="93" d="100"/>
        </p:scale>
        <p:origin x="216" y="864"/>
      </p:cViewPr>
      <p:guideLst>
        <p:guide pos="3840"/>
        <p:guide orient="horz" pos="2160"/>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93" d="100"/>
          <a:sy n="93" d="100"/>
        </p:scale>
        <p:origin x="2576" y="21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16CA9A1-49A5-4813-BE73-64411D697E83}" type="datetimeFigureOut">
              <a:rPr kumimoji="1" lang="ja-JP" altLang="en-US" smtClean="0"/>
              <a:t>2024/12/1</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A2E35D2-4F1F-4BDF-88EC-2B2C6B449510}" type="slidenum">
              <a:rPr kumimoji="1" lang="ja-JP" altLang="en-US" smtClean="0"/>
              <a:t>‹#›</a:t>
            </a:fld>
            <a:endParaRPr kumimoji="1" lang="ja-JP" altLang="en-US"/>
          </a:p>
        </p:txBody>
      </p:sp>
    </p:spTree>
    <p:extLst>
      <p:ext uri="{BB962C8B-B14F-4D97-AF65-F5344CB8AC3E}">
        <p14:creationId xmlns:p14="http://schemas.microsoft.com/office/powerpoint/2010/main" val="2050149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218005-AB2E-4230-9CBF-EC876F8C3946}" type="datetimeFigureOut">
              <a:rPr kumimoji="1" lang="ja-JP" altLang="en-US" smtClean="0"/>
              <a:t>2024/12/1</a:t>
            </a:fld>
            <a:endParaRPr kumimoji="1" lang="ja-JP" altLang="en-US"/>
          </a:p>
        </p:txBody>
      </p:sp>
      <p:sp>
        <p:nvSpPr>
          <p:cNvPr id="4" name="スライド イメージ プレースホルダー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F6E3972-898B-454C-95F2-E930BA80A49A}" type="slidenum">
              <a:rPr kumimoji="1" lang="ja-JP" altLang="en-US" smtClean="0"/>
              <a:t>‹#›</a:t>
            </a:fld>
            <a:endParaRPr kumimoji="1" lang="ja-JP" altLang="en-US"/>
          </a:p>
        </p:txBody>
      </p:sp>
    </p:spTree>
    <p:extLst>
      <p:ext uri="{BB962C8B-B14F-4D97-AF65-F5344CB8AC3E}">
        <p14:creationId xmlns:p14="http://schemas.microsoft.com/office/powerpoint/2010/main" val="21607303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ABC2F38E-115D-473A-AA13-8CACDAC40710}"/>
              </a:ext>
            </a:extLst>
          </p:cNvPr>
          <p:cNvSpPr>
            <a:spLocks noGrp="1"/>
          </p:cNvSpPr>
          <p:nvPr>
            <p:ph type="ftr" sz="quarter" idx="10"/>
          </p:nvPr>
        </p:nvSpPr>
        <p:spPr/>
        <p:txBody>
          <a:bodyPr/>
          <a:lstStyle>
            <a:lvl1pPr>
              <a:defRPr>
                <a:solidFill>
                  <a:schemeClr val="tx1">
                    <a:alpha val="0"/>
                  </a:schemeClr>
                </a:solidFill>
              </a:defRPr>
            </a:lvl1pPr>
          </a:lstStyle>
          <a:p>
            <a:r>
              <a:rPr lang="en-US" altLang="ja-JP"/>
              <a:t>© Presentation Design</a:t>
            </a:r>
            <a:endParaRPr lang="ja-JP" altLang="en-US" dirty="0"/>
          </a:p>
        </p:txBody>
      </p:sp>
      <p:sp>
        <p:nvSpPr>
          <p:cNvPr id="8" name="スライド番号プレースホルダー 7">
            <a:extLst>
              <a:ext uri="{FF2B5EF4-FFF2-40B4-BE49-F238E27FC236}">
                <a16:creationId xmlns:a16="http://schemas.microsoft.com/office/drawing/2014/main" id="{49F1AAF4-136B-49B5-8509-D8D6F5305E14}"/>
              </a:ext>
            </a:extLst>
          </p:cNvPr>
          <p:cNvSpPr>
            <a:spLocks noGrp="1"/>
          </p:cNvSpPr>
          <p:nvPr>
            <p:ph type="sldNum" sz="quarter" idx="11"/>
          </p:nvPr>
        </p:nvSpPr>
        <p:spPr/>
        <p:txBody>
          <a:bodyPr/>
          <a:lstStyle>
            <a:lvl1pPr>
              <a:defRPr>
                <a:solidFill>
                  <a:schemeClr val="tx1">
                    <a:alpha val="0"/>
                  </a:schemeClr>
                </a:solidFill>
              </a:defRPr>
            </a:lvl1pPr>
          </a:lstStyle>
          <a:p>
            <a:fld id="{FB3508C7-2FE0-4945-9CBD-863E05F850D2}" type="slidenum">
              <a:rPr lang="ja-JP" altLang="en-US" smtClean="0"/>
              <a:pPr/>
              <a:t>‹#›</a:t>
            </a:fld>
            <a:endParaRPr lang="ja-JP" altLang="en-US" dirty="0"/>
          </a:p>
        </p:txBody>
      </p:sp>
      <p:sp>
        <p:nvSpPr>
          <p:cNvPr id="2" name="タイトル 1"/>
          <p:cNvSpPr>
            <a:spLocks noGrp="1"/>
          </p:cNvSpPr>
          <p:nvPr>
            <p:ph type="ctrTitle"/>
          </p:nvPr>
        </p:nvSpPr>
        <p:spPr>
          <a:xfrm>
            <a:off x="876072" y="3085888"/>
            <a:ext cx="10439856" cy="677108"/>
          </a:xfrm>
        </p:spPr>
        <p:txBody>
          <a:bodyPr wrap="square" anchor="t" anchorCtr="0">
            <a:spAutoFit/>
          </a:bodyPr>
          <a:lstStyle>
            <a:lvl1pPr algn="ctr">
              <a:lnSpc>
                <a:spcPct val="110000"/>
              </a:lnSpc>
              <a:defRPr sz="4000" b="1"/>
            </a:lvl1pPr>
          </a:lstStyle>
          <a:p>
            <a:r>
              <a:rPr kumimoji="1" lang="ja-JP" altLang="en-US"/>
              <a:t>マスター タイトルの書式設定</a:t>
            </a:r>
            <a:endParaRPr kumimoji="1" lang="ja-JP" altLang="en-US" dirty="0"/>
          </a:p>
        </p:txBody>
      </p:sp>
      <p:sp>
        <p:nvSpPr>
          <p:cNvPr id="5" name="字幕 2">
            <a:extLst>
              <a:ext uri="{FF2B5EF4-FFF2-40B4-BE49-F238E27FC236}">
                <a16:creationId xmlns:a16="http://schemas.microsoft.com/office/drawing/2014/main" id="{23AFDC8E-8CC6-4A7D-AF07-BC3A49D1CA9C}"/>
              </a:ext>
            </a:extLst>
          </p:cNvPr>
          <p:cNvSpPr>
            <a:spLocks noGrp="1"/>
          </p:cNvSpPr>
          <p:nvPr>
            <p:ph type="subTitle" idx="1"/>
          </p:nvPr>
        </p:nvSpPr>
        <p:spPr>
          <a:xfrm>
            <a:off x="876300" y="2420888"/>
            <a:ext cx="10439400" cy="424732"/>
          </a:xfrm>
          <a:prstGeom prst="rect">
            <a:avLst/>
          </a:prstGeom>
        </p:spPr>
        <p:txBody>
          <a:bodyPr wrap="square" lIns="0" tIns="0" rIns="0" bIns="0" anchor="b" anchorCtr="0">
            <a:spAutoFit/>
          </a:bodyPr>
          <a:lstStyle>
            <a:lvl1pPr marL="0" indent="0" algn="ctr">
              <a:lnSpc>
                <a:spcPct val="120000"/>
              </a:lnSpc>
              <a:spcBef>
                <a:spcPts val="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endParaRPr kumimoji="1" lang="ja-JP" altLang="en-US" dirty="0"/>
          </a:p>
        </p:txBody>
      </p:sp>
    </p:spTree>
    <p:extLst>
      <p:ext uri="{BB962C8B-B14F-4D97-AF65-F5344CB8AC3E}">
        <p14:creationId xmlns:p14="http://schemas.microsoft.com/office/powerpoint/2010/main" val="877836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ブランク（サブカラー｜無彩色）">
    <p:spTree>
      <p:nvGrpSpPr>
        <p:cNvPr id="1" name=""/>
        <p:cNvGrpSpPr/>
        <p:nvPr/>
      </p:nvGrpSpPr>
      <p:grpSpPr>
        <a:xfrm>
          <a:off x="0" y="0"/>
          <a:ext cx="0" cy="0"/>
          <a:chOff x="0" y="0"/>
          <a:chExt cx="0" cy="0"/>
        </a:xfrm>
      </p:grpSpPr>
      <p:sp>
        <p:nvSpPr>
          <p:cNvPr id="8" name="Rectangle 6">
            <a:extLst>
              <a:ext uri="{FF2B5EF4-FFF2-40B4-BE49-F238E27FC236}">
                <a16:creationId xmlns:a16="http://schemas.microsoft.com/office/drawing/2014/main" id="{6E0D265B-FE37-F6A8-47AC-B32CE76505EC}"/>
              </a:ext>
            </a:extLst>
          </p:cNvPr>
          <p:cNvSpPr>
            <a:spLocks noChangeArrowheads="1"/>
          </p:cNvSpPr>
          <p:nvPr userDrawn="1"/>
        </p:nvSpPr>
        <p:spPr bwMode="gray">
          <a:xfrm>
            <a:off x="-1" y="0"/>
            <a:ext cx="12192000" cy="6858000"/>
          </a:xfrm>
          <a:prstGeom prst="rect">
            <a:avLst/>
          </a:prstGeom>
          <a:solidFill>
            <a:schemeClr val="accent6">
              <a:lumMod val="20000"/>
              <a:lumOff val="80000"/>
            </a:schemeClr>
          </a:solidFill>
          <a:ln>
            <a:noFill/>
          </a:ln>
          <a:effectLst/>
        </p:spPr>
        <p:txBody>
          <a:bodyPr lIns="0" tIns="0" rIns="0" bIns="0" anchor="ctr">
            <a:noAutofit/>
          </a:bodyPr>
          <a:lstStyle/>
          <a:p>
            <a:endParaRPr lang="ja-JP" altLang="en-US" sz="1799"/>
          </a:p>
        </p:txBody>
      </p:sp>
      <p:sp>
        <p:nvSpPr>
          <p:cNvPr id="7" name="Rectangle 6"/>
          <p:cNvSpPr>
            <a:spLocks noChangeArrowheads="1"/>
          </p:cNvSpPr>
          <p:nvPr userDrawn="1"/>
        </p:nvSpPr>
        <p:spPr bwMode="gray">
          <a:xfrm>
            <a:off x="-10160" y="-8620"/>
            <a:ext cx="12192000" cy="6858000"/>
          </a:xfrm>
          <a:prstGeom prst="rect">
            <a:avLst/>
          </a:prstGeom>
          <a:solidFill>
            <a:schemeClr val="accent6">
              <a:lumMod val="20000"/>
              <a:lumOff val="80000"/>
            </a:schemeClr>
          </a:solidFill>
          <a:ln>
            <a:noFill/>
          </a:ln>
          <a:effectLst/>
        </p:spPr>
        <p:txBody>
          <a:bodyPr lIns="0" tIns="0" rIns="0" bIns="0" anchor="ctr">
            <a:noAutofit/>
          </a:bodyPr>
          <a:lstStyle/>
          <a:p>
            <a:endParaRPr lang="ja-JP" altLang="en-US" sz="1799"/>
          </a:p>
        </p:txBody>
      </p:sp>
      <p:sp>
        <p:nvSpPr>
          <p:cNvPr id="3" name="タイトル 2">
            <a:extLst>
              <a:ext uri="{FF2B5EF4-FFF2-40B4-BE49-F238E27FC236}">
                <a16:creationId xmlns:a16="http://schemas.microsoft.com/office/drawing/2014/main" id="{480A0A7D-BAE1-4625-B950-E4C38A13B2A2}"/>
              </a:ext>
            </a:extLst>
          </p:cNvPr>
          <p:cNvSpPr>
            <a:spLocks noGrp="1"/>
          </p:cNvSpPr>
          <p:nvPr>
            <p:ph type="title"/>
          </p:nvPr>
        </p:nvSpPr>
        <p:spPr/>
        <p:txBody>
          <a:bodyPr/>
          <a:lstStyle/>
          <a:p>
            <a:r>
              <a:rPr kumimoji="1" lang="ja-JP" altLang="en-US"/>
              <a:t>マスター タイトルの書式設定</a:t>
            </a:r>
          </a:p>
        </p:txBody>
      </p:sp>
      <p:sp>
        <p:nvSpPr>
          <p:cNvPr id="4" name="フッター プレースホルダー 3">
            <a:extLst>
              <a:ext uri="{FF2B5EF4-FFF2-40B4-BE49-F238E27FC236}">
                <a16:creationId xmlns:a16="http://schemas.microsoft.com/office/drawing/2014/main" id="{EB905AC4-E63C-4FC1-B2BC-9CF537226ACD}"/>
              </a:ext>
            </a:extLst>
          </p:cNvPr>
          <p:cNvSpPr>
            <a:spLocks noGrp="1"/>
          </p:cNvSpPr>
          <p:nvPr>
            <p:ph type="ftr" sz="quarter" idx="10"/>
          </p:nvPr>
        </p:nvSpPr>
        <p:spPr/>
        <p:txBody>
          <a:bodyPr/>
          <a:lstStyle/>
          <a:p>
            <a:r>
              <a:rPr lang="en-US" altLang="ja-JP"/>
              <a:t>© Presentation Design</a:t>
            </a:r>
            <a:endParaRPr lang="ja-JP" altLang="en-US" dirty="0"/>
          </a:p>
        </p:txBody>
      </p:sp>
      <p:sp>
        <p:nvSpPr>
          <p:cNvPr id="5" name="スライド番号プレースホルダー 4">
            <a:extLst>
              <a:ext uri="{FF2B5EF4-FFF2-40B4-BE49-F238E27FC236}">
                <a16:creationId xmlns:a16="http://schemas.microsoft.com/office/drawing/2014/main" id="{DD7AB175-7137-495A-BD7F-8CFF85DB2477}"/>
              </a:ext>
            </a:extLst>
          </p:cNvPr>
          <p:cNvSpPr>
            <a:spLocks noGrp="1"/>
          </p:cNvSpPr>
          <p:nvPr>
            <p:ph type="sldNum" sz="quarter" idx="11"/>
          </p:nvPr>
        </p:nvSpPr>
        <p:spPr/>
        <p:txBody>
          <a:bodyPr/>
          <a:lstStyle/>
          <a:p>
            <a:fld id="{FB3508C7-2FE0-4945-9CBD-863E05F850D2}" type="slidenum">
              <a:rPr lang="ja-JP" altLang="en-US" smtClean="0"/>
              <a:pPr/>
              <a:t>‹#›</a:t>
            </a:fld>
            <a:endParaRPr lang="ja-JP" altLang="en-US" dirty="0"/>
          </a:p>
        </p:txBody>
      </p:sp>
      <p:sp>
        <p:nvSpPr>
          <p:cNvPr id="2" name="テキスト プレースホルダー 9">
            <a:extLst>
              <a:ext uri="{FF2B5EF4-FFF2-40B4-BE49-F238E27FC236}">
                <a16:creationId xmlns:a16="http://schemas.microsoft.com/office/drawing/2014/main" id="{C4FD2FC7-4A01-1766-7F55-DE531AF8BEF0}"/>
              </a:ext>
            </a:extLst>
          </p:cNvPr>
          <p:cNvSpPr>
            <a:spLocks noGrp="1"/>
          </p:cNvSpPr>
          <p:nvPr>
            <p:ph type="body" sz="quarter" idx="12"/>
          </p:nvPr>
        </p:nvSpPr>
        <p:spPr>
          <a:xfrm>
            <a:off x="889992" y="961396"/>
            <a:ext cx="10439400" cy="1962532"/>
          </a:xfrm>
          <a:prstGeom prst="rect">
            <a:avLst/>
          </a:prstGeom>
        </p:spPr>
        <p:txBody>
          <a:bodyPr>
            <a:noAutofit/>
          </a:bodyPr>
          <a:lstStyle>
            <a:lvl1pPr marL="0" indent="0">
              <a:buFontTx/>
              <a:buNone/>
              <a:defRPr sz="2000" b="1">
                <a:latin typeface="+mn-lt"/>
              </a:defRPr>
            </a:lvl1pPr>
            <a:lvl2pPr marL="457063" indent="0">
              <a:buFontTx/>
              <a:buNone/>
              <a:defRPr sz="2000" b="1">
                <a:latin typeface="+mn-lt"/>
              </a:defRPr>
            </a:lvl2pPr>
            <a:lvl3pPr marL="914126" indent="0">
              <a:buFontTx/>
              <a:buNone/>
              <a:defRPr sz="2000" b="1">
                <a:latin typeface="+mn-lt"/>
              </a:defRPr>
            </a:lvl3pPr>
            <a:lvl4pPr marL="1371189" indent="0">
              <a:buFontTx/>
              <a:buNone/>
              <a:defRPr sz="2000" b="1">
                <a:latin typeface="+mn-lt"/>
              </a:defRPr>
            </a:lvl4pPr>
            <a:lvl5pPr marL="1828252" indent="0">
              <a:buFontTx/>
              <a:buNone/>
              <a:defRPr sz="2000" b="1">
                <a:latin typeface="+mn-lt"/>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220690493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3613" userDrawn="1">
          <p15:clr>
            <a:srgbClr val="FBAE40"/>
          </p15:clr>
        </p15:guide>
        <p15:guide id="2" pos="4067"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ブランク（サブカラー｜メイン）">
    <p:spTree>
      <p:nvGrpSpPr>
        <p:cNvPr id="1" name=""/>
        <p:cNvGrpSpPr/>
        <p:nvPr/>
      </p:nvGrpSpPr>
      <p:grpSpPr>
        <a:xfrm>
          <a:off x="0" y="0"/>
          <a:ext cx="0" cy="0"/>
          <a:chOff x="0" y="0"/>
          <a:chExt cx="0" cy="0"/>
        </a:xfrm>
      </p:grpSpPr>
      <p:sp>
        <p:nvSpPr>
          <p:cNvPr id="7" name="Rectangle 6"/>
          <p:cNvSpPr>
            <a:spLocks noChangeArrowheads="1"/>
          </p:cNvSpPr>
          <p:nvPr userDrawn="1"/>
        </p:nvSpPr>
        <p:spPr bwMode="gray">
          <a:xfrm>
            <a:off x="0" y="0"/>
            <a:ext cx="12192000" cy="6858000"/>
          </a:xfrm>
          <a:prstGeom prst="rect">
            <a:avLst/>
          </a:prstGeom>
          <a:solidFill>
            <a:schemeClr val="bg2"/>
          </a:solidFill>
          <a:ln>
            <a:noFill/>
          </a:ln>
          <a:effectLst/>
        </p:spPr>
        <p:txBody>
          <a:bodyPr lIns="0" tIns="0" rIns="0" bIns="0" anchor="ctr">
            <a:noAutofit/>
          </a:bodyPr>
          <a:lstStyle/>
          <a:p>
            <a:endParaRPr lang="ja-JP" altLang="en-US" sz="1799"/>
          </a:p>
        </p:txBody>
      </p:sp>
      <p:sp>
        <p:nvSpPr>
          <p:cNvPr id="3" name="タイトル 2">
            <a:extLst>
              <a:ext uri="{FF2B5EF4-FFF2-40B4-BE49-F238E27FC236}">
                <a16:creationId xmlns:a16="http://schemas.microsoft.com/office/drawing/2014/main" id="{926B92A0-EDED-4536-9E58-2FBD4765E5B9}"/>
              </a:ext>
            </a:extLst>
          </p:cNvPr>
          <p:cNvSpPr>
            <a:spLocks noGrp="1"/>
          </p:cNvSpPr>
          <p:nvPr>
            <p:ph type="title"/>
          </p:nvPr>
        </p:nvSpPr>
        <p:spPr/>
        <p:txBody>
          <a:bodyPr/>
          <a:lstStyle>
            <a:lvl1pPr>
              <a:defRPr>
                <a:solidFill>
                  <a:schemeClr val="tx2"/>
                </a:solidFill>
              </a:defRPr>
            </a:lvl1pPr>
          </a:lstStyle>
          <a:p>
            <a:r>
              <a:rPr kumimoji="1" lang="ja-JP" altLang="en-US"/>
              <a:t>マスター タイトルの書式設定</a:t>
            </a:r>
            <a:endParaRPr kumimoji="1" lang="ja-JP" altLang="en-US" dirty="0"/>
          </a:p>
        </p:txBody>
      </p:sp>
      <p:sp>
        <p:nvSpPr>
          <p:cNvPr id="4" name="フッター プレースホルダー 3">
            <a:extLst>
              <a:ext uri="{FF2B5EF4-FFF2-40B4-BE49-F238E27FC236}">
                <a16:creationId xmlns:a16="http://schemas.microsoft.com/office/drawing/2014/main" id="{3773A276-5A07-4C72-BB63-F049B1756F7F}"/>
              </a:ext>
            </a:extLst>
          </p:cNvPr>
          <p:cNvSpPr>
            <a:spLocks noGrp="1"/>
          </p:cNvSpPr>
          <p:nvPr>
            <p:ph type="ftr" sz="quarter" idx="10"/>
          </p:nvPr>
        </p:nvSpPr>
        <p:spPr/>
        <p:txBody>
          <a:bodyPr/>
          <a:lstStyle>
            <a:lvl1pPr>
              <a:defRPr>
                <a:solidFill>
                  <a:schemeClr val="tx2"/>
                </a:solidFill>
              </a:defRPr>
            </a:lvl1pPr>
          </a:lstStyle>
          <a:p>
            <a:r>
              <a:rPr lang="en-US" altLang="ja-JP"/>
              <a:t>© Presentation Design</a:t>
            </a:r>
            <a:endParaRPr lang="ja-JP" altLang="en-US" dirty="0"/>
          </a:p>
        </p:txBody>
      </p:sp>
      <p:sp>
        <p:nvSpPr>
          <p:cNvPr id="5" name="スライド番号プレースホルダー 4">
            <a:extLst>
              <a:ext uri="{FF2B5EF4-FFF2-40B4-BE49-F238E27FC236}">
                <a16:creationId xmlns:a16="http://schemas.microsoft.com/office/drawing/2014/main" id="{7C934225-B3D1-4850-857E-182D81C55F29}"/>
              </a:ext>
            </a:extLst>
          </p:cNvPr>
          <p:cNvSpPr>
            <a:spLocks noGrp="1"/>
          </p:cNvSpPr>
          <p:nvPr>
            <p:ph type="sldNum" sz="quarter" idx="11"/>
          </p:nvPr>
        </p:nvSpPr>
        <p:spPr/>
        <p:txBody>
          <a:bodyPr/>
          <a:lstStyle>
            <a:lvl1pPr>
              <a:defRPr>
                <a:solidFill>
                  <a:schemeClr val="tx2"/>
                </a:solidFill>
              </a:defRPr>
            </a:lvl1pPr>
          </a:lstStyle>
          <a:p>
            <a:fld id="{FB3508C7-2FE0-4945-9CBD-863E05F850D2}" type="slidenum">
              <a:rPr lang="ja-JP" altLang="en-US" smtClean="0"/>
              <a:pPr/>
              <a:t>‹#›</a:t>
            </a:fld>
            <a:endParaRPr lang="ja-JP" altLang="en-US" dirty="0"/>
          </a:p>
        </p:txBody>
      </p:sp>
      <p:sp>
        <p:nvSpPr>
          <p:cNvPr id="6" name="テキスト プレースホルダー 9">
            <a:extLst>
              <a:ext uri="{FF2B5EF4-FFF2-40B4-BE49-F238E27FC236}">
                <a16:creationId xmlns:a16="http://schemas.microsoft.com/office/drawing/2014/main" id="{BC08AF61-3EA4-C501-AF68-A7B3012F306B}"/>
              </a:ext>
            </a:extLst>
          </p:cNvPr>
          <p:cNvSpPr>
            <a:spLocks noGrp="1"/>
          </p:cNvSpPr>
          <p:nvPr>
            <p:ph type="body" sz="quarter" idx="12"/>
          </p:nvPr>
        </p:nvSpPr>
        <p:spPr>
          <a:xfrm>
            <a:off x="889992" y="961396"/>
            <a:ext cx="10439400" cy="1962532"/>
          </a:xfrm>
          <a:prstGeom prst="rect">
            <a:avLst/>
          </a:prstGeom>
        </p:spPr>
        <p:txBody>
          <a:bodyPr>
            <a:noAutofit/>
          </a:bodyPr>
          <a:lstStyle>
            <a:lvl1pPr marL="0" indent="0">
              <a:buFontTx/>
              <a:buNone/>
              <a:defRPr sz="2000" b="1">
                <a:latin typeface="+mn-lt"/>
              </a:defRPr>
            </a:lvl1pPr>
            <a:lvl2pPr marL="457063" indent="0">
              <a:buFontTx/>
              <a:buNone/>
              <a:defRPr sz="2000" b="1">
                <a:latin typeface="+mn-lt"/>
              </a:defRPr>
            </a:lvl2pPr>
            <a:lvl3pPr marL="914126" indent="0">
              <a:buFontTx/>
              <a:buNone/>
              <a:defRPr sz="2000" b="1">
                <a:latin typeface="+mn-lt"/>
              </a:defRPr>
            </a:lvl3pPr>
            <a:lvl4pPr marL="1371189" indent="0">
              <a:buFontTx/>
              <a:buNone/>
              <a:defRPr sz="2000" b="1">
                <a:latin typeface="+mn-lt"/>
              </a:defRPr>
            </a:lvl4pPr>
            <a:lvl5pPr marL="1828252" indent="0">
              <a:buFontTx/>
              <a:buNone/>
              <a:defRPr sz="2000" b="1">
                <a:latin typeface="+mn-lt"/>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328191155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3613" userDrawn="1">
          <p15:clr>
            <a:srgbClr val="FBAE40"/>
          </p15:clr>
        </p15:guide>
        <p15:guide id="2" pos="4067"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ブランク（メインカラー）">
    <p:spTree>
      <p:nvGrpSpPr>
        <p:cNvPr id="1" name=""/>
        <p:cNvGrpSpPr/>
        <p:nvPr/>
      </p:nvGrpSpPr>
      <p:grpSpPr>
        <a:xfrm>
          <a:off x="0" y="0"/>
          <a:ext cx="0" cy="0"/>
          <a:chOff x="0" y="0"/>
          <a:chExt cx="0" cy="0"/>
        </a:xfrm>
      </p:grpSpPr>
      <p:sp>
        <p:nvSpPr>
          <p:cNvPr id="7" name="Rectangle 6"/>
          <p:cNvSpPr>
            <a:spLocks noChangeArrowheads="1"/>
          </p:cNvSpPr>
          <p:nvPr userDrawn="1"/>
        </p:nvSpPr>
        <p:spPr bwMode="gray">
          <a:xfrm>
            <a:off x="24264" y="332656"/>
            <a:ext cx="12192000" cy="6858000"/>
          </a:xfrm>
          <a:prstGeom prst="rect">
            <a:avLst/>
          </a:prstGeom>
          <a:solidFill>
            <a:schemeClr val="tx2"/>
          </a:solidFill>
          <a:ln>
            <a:noFill/>
          </a:ln>
          <a:effectLst/>
        </p:spPr>
        <p:txBody>
          <a:bodyPr lIns="0" tIns="0" rIns="0" bIns="0" anchor="ctr">
            <a:noAutofit/>
          </a:bodyPr>
          <a:lstStyle/>
          <a:p>
            <a:endParaRPr lang="ja-JP" altLang="en-US" sz="1799"/>
          </a:p>
        </p:txBody>
      </p:sp>
      <p:sp>
        <p:nvSpPr>
          <p:cNvPr id="3" name="タイトル 2">
            <a:extLst>
              <a:ext uri="{FF2B5EF4-FFF2-40B4-BE49-F238E27FC236}">
                <a16:creationId xmlns:a16="http://schemas.microsoft.com/office/drawing/2014/main" id="{914F7458-3811-4411-A9E0-A6A5FC4B0F7B}"/>
              </a:ext>
            </a:extLst>
          </p:cNvPr>
          <p:cNvSpPr>
            <a:spLocks noGrp="1"/>
          </p:cNvSpPr>
          <p:nvPr>
            <p:ph type="title"/>
          </p:nvPr>
        </p:nvSpPr>
        <p:spPr bwMode="gray"/>
        <p:txBody>
          <a:bodyPr/>
          <a:lstStyle>
            <a:lvl1pPr>
              <a:defRPr>
                <a:solidFill>
                  <a:schemeClr val="bg1"/>
                </a:solidFill>
              </a:defRPr>
            </a:lvl1pPr>
          </a:lstStyle>
          <a:p>
            <a:r>
              <a:rPr kumimoji="1" lang="ja-JP" altLang="en-US"/>
              <a:t>マスター タイトルの書式設定</a:t>
            </a:r>
            <a:endParaRPr kumimoji="1" lang="ja-JP" altLang="en-US" dirty="0"/>
          </a:p>
        </p:txBody>
      </p:sp>
      <p:sp>
        <p:nvSpPr>
          <p:cNvPr id="4" name="フッター プレースホルダー 3">
            <a:extLst>
              <a:ext uri="{FF2B5EF4-FFF2-40B4-BE49-F238E27FC236}">
                <a16:creationId xmlns:a16="http://schemas.microsoft.com/office/drawing/2014/main" id="{AD3B8F83-2622-4E21-9752-B2AD52695183}"/>
              </a:ext>
            </a:extLst>
          </p:cNvPr>
          <p:cNvSpPr>
            <a:spLocks noGrp="1"/>
          </p:cNvSpPr>
          <p:nvPr>
            <p:ph type="ftr" sz="quarter" idx="10"/>
          </p:nvPr>
        </p:nvSpPr>
        <p:spPr bwMode="gray"/>
        <p:txBody>
          <a:bodyPr/>
          <a:lstStyle>
            <a:lvl1pPr>
              <a:defRPr>
                <a:solidFill>
                  <a:schemeClr val="bg1"/>
                </a:solidFill>
              </a:defRPr>
            </a:lvl1pPr>
          </a:lstStyle>
          <a:p>
            <a:r>
              <a:rPr lang="en-US" altLang="ja-JP" dirty="0"/>
              <a:t>© Presentation Design</a:t>
            </a:r>
            <a:endParaRPr lang="ja-JP" altLang="en-US" dirty="0"/>
          </a:p>
        </p:txBody>
      </p:sp>
      <p:sp>
        <p:nvSpPr>
          <p:cNvPr id="5" name="スライド番号プレースホルダー 4">
            <a:extLst>
              <a:ext uri="{FF2B5EF4-FFF2-40B4-BE49-F238E27FC236}">
                <a16:creationId xmlns:a16="http://schemas.microsoft.com/office/drawing/2014/main" id="{817626CC-A741-4F6E-8DF7-50139980DCDD}"/>
              </a:ext>
            </a:extLst>
          </p:cNvPr>
          <p:cNvSpPr>
            <a:spLocks noGrp="1"/>
          </p:cNvSpPr>
          <p:nvPr>
            <p:ph type="sldNum" sz="quarter" idx="11"/>
          </p:nvPr>
        </p:nvSpPr>
        <p:spPr bwMode="gray"/>
        <p:txBody>
          <a:bodyPr/>
          <a:lstStyle>
            <a:lvl1pPr>
              <a:defRPr>
                <a:solidFill>
                  <a:schemeClr val="bg1"/>
                </a:solidFill>
              </a:defRPr>
            </a:lvl1pPr>
          </a:lstStyle>
          <a:p>
            <a:fld id="{FB3508C7-2FE0-4945-9CBD-863E05F850D2}" type="slidenum">
              <a:rPr lang="ja-JP" altLang="en-US" smtClean="0"/>
              <a:pPr/>
              <a:t>‹#›</a:t>
            </a:fld>
            <a:endParaRPr lang="ja-JP" altLang="en-US" dirty="0"/>
          </a:p>
        </p:txBody>
      </p:sp>
      <p:sp>
        <p:nvSpPr>
          <p:cNvPr id="2" name="テキスト プレースホルダー 9">
            <a:extLst>
              <a:ext uri="{FF2B5EF4-FFF2-40B4-BE49-F238E27FC236}">
                <a16:creationId xmlns:a16="http://schemas.microsoft.com/office/drawing/2014/main" id="{CE8163EC-7229-A9FF-4CF4-4D68A1AB0135}"/>
              </a:ext>
            </a:extLst>
          </p:cNvPr>
          <p:cNvSpPr>
            <a:spLocks noGrp="1"/>
          </p:cNvSpPr>
          <p:nvPr>
            <p:ph type="body" sz="quarter" idx="12"/>
          </p:nvPr>
        </p:nvSpPr>
        <p:spPr>
          <a:xfrm>
            <a:off x="889992" y="961396"/>
            <a:ext cx="10439400" cy="1962532"/>
          </a:xfrm>
          <a:prstGeom prst="rect">
            <a:avLst/>
          </a:prstGeom>
        </p:spPr>
        <p:txBody>
          <a:bodyPr>
            <a:noAutofit/>
          </a:bodyPr>
          <a:lstStyle>
            <a:lvl1pPr marL="0" indent="0">
              <a:buFontTx/>
              <a:buNone/>
              <a:defRPr sz="2000" b="1">
                <a:solidFill>
                  <a:schemeClr val="bg1"/>
                </a:solidFill>
                <a:latin typeface="+mn-lt"/>
              </a:defRPr>
            </a:lvl1pPr>
            <a:lvl2pPr marL="457063" indent="0">
              <a:buFontTx/>
              <a:buNone/>
              <a:defRPr sz="2000" b="1">
                <a:solidFill>
                  <a:schemeClr val="bg1"/>
                </a:solidFill>
                <a:latin typeface="+mn-lt"/>
              </a:defRPr>
            </a:lvl2pPr>
            <a:lvl3pPr marL="914126" indent="0">
              <a:buFontTx/>
              <a:buNone/>
              <a:defRPr sz="2000" b="1">
                <a:solidFill>
                  <a:schemeClr val="bg1"/>
                </a:solidFill>
                <a:latin typeface="+mn-lt"/>
              </a:defRPr>
            </a:lvl3pPr>
            <a:lvl4pPr marL="1371189" indent="0">
              <a:buFontTx/>
              <a:buNone/>
              <a:defRPr sz="2000" b="1">
                <a:solidFill>
                  <a:schemeClr val="bg1"/>
                </a:solidFill>
                <a:latin typeface="+mn-lt"/>
              </a:defRPr>
            </a:lvl4pPr>
            <a:lvl5pPr marL="1828252" indent="0">
              <a:buFontTx/>
              <a:buNone/>
              <a:defRPr sz="2000" b="1">
                <a:solidFill>
                  <a:schemeClr val="bg1"/>
                </a:solidFill>
                <a:latin typeface="+mn-lt"/>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106267437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3613" userDrawn="1">
          <p15:clr>
            <a:srgbClr val="FBAE40"/>
          </p15:clr>
        </p15:guide>
        <p15:guide id="2" pos="4067"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ブランク（無彩色）">
    <p:spTree>
      <p:nvGrpSpPr>
        <p:cNvPr id="1" name=""/>
        <p:cNvGrpSpPr/>
        <p:nvPr/>
      </p:nvGrpSpPr>
      <p:grpSpPr>
        <a:xfrm>
          <a:off x="0" y="0"/>
          <a:ext cx="0" cy="0"/>
          <a:chOff x="0" y="0"/>
          <a:chExt cx="0" cy="0"/>
        </a:xfrm>
      </p:grpSpPr>
      <p:sp>
        <p:nvSpPr>
          <p:cNvPr id="7" name="Rectangle 6"/>
          <p:cNvSpPr>
            <a:spLocks noChangeArrowheads="1"/>
          </p:cNvSpPr>
          <p:nvPr userDrawn="1"/>
        </p:nvSpPr>
        <p:spPr bwMode="gray">
          <a:xfrm>
            <a:off x="0" y="0"/>
            <a:ext cx="12192000" cy="6858000"/>
          </a:xfrm>
          <a:prstGeom prst="rect">
            <a:avLst/>
          </a:prstGeom>
          <a:solidFill>
            <a:schemeClr val="tx1"/>
          </a:solidFill>
          <a:ln>
            <a:noFill/>
          </a:ln>
          <a:effectLst/>
        </p:spPr>
        <p:txBody>
          <a:bodyPr lIns="0" tIns="0" rIns="0" bIns="0" anchor="ctr">
            <a:noAutofit/>
          </a:bodyPr>
          <a:lstStyle/>
          <a:p>
            <a:endParaRPr lang="ja-JP" altLang="en-US" sz="1799"/>
          </a:p>
        </p:txBody>
      </p:sp>
      <p:sp>
        <p:nvSpPr>
          <p:cNvPr id="3" name="フッター プレースホルダー 2">
            <a:extLst>
              <a:ext uri="{FF2B5EF4-FFF2-40B4-BE49-F238E27FC236}">
                <a16:creationId xmlns:a16="http://schemas.microsoft.com/office/drawing/2014/main" id="{45C10651-325F-4FB9-A135-70BFA6055CC7}"/>
              </a:ext>
            </a:extLst>
          </p:cNvPr>
          <p:cNvSpPr>
            <a:spLocks noGrp="1"/>
          </p:cNvSpPr>
          <p:nvPr>
            <p:ph type="ftr" sz="quarter" idx="10"/>
          </p:nvPr>
        </p:nvSpPr>
        <p:spPr bwMode="gray"/>
        <p:txBody>
          <a:bodyPr/>
          <a:lstStyle>
            <a:lvl1pPr>
              <a:defRPr>
                <a:solidFill>
                  <a:schemeClr val="bg1"/>
                </a:solidFill>
              </a:defRPr>
            </a:lvl1pPr>
          </a:lstStyle>
          <a:p>
            <a:r>
              <a:rPr lang="en-US" altLang="ja-JP" dirty="0"/>
              <a:t>© Presentation Design</a:t>
            </a:r>
            <a:endParaRPr lang="ja-JP" altLang="en-US" dirty="0"/>
          </a:p>
        </p:txBody>
      </p:sp>
      <p:sp>
        <p:nvSpPr>
          <p:cNvPr id="4" name="スライド番号プレースホルダー 3">
            <a:extLst>
              <a:ext uri="{FF2B5EF4-FFF2-40B4-BE49-F238E27FC236}">
                <a16:creationId xmlns:a16="http://schemas.microsoft.com/office/drawing/2014/main" id="{3C4AB77E-F94E-4A0E-B493-C443A1D33A5C}"/>
              </a:ext>
            </a:extLst>
          </p:cNvPr>
          <p:cNvSpPr>
            <a:spLocks noGrp="1"/>
          </p:cNvSpPr>
          <p:nvPr>
            <p:ph type="sldNum" sz="quarter" idx="11"/>
          </p:nvPr>
        </p:nvSpPr>
        <p:spPr bwMode="gray"/>
        <p:txBody>
          <a:bodyPr/>
          <a:lstStyle>
            <a:lvl1pPr>
              <a:defRPr>
                <a:solidFill>
                  <a:schemeClr val="bg1"/>
                </a:solidFill>
              </a:defRPr>
            </a:lvl1pPr>
          </a:lstStyle>
          <a:p>
            <a:fld id="{FB3508C7-2FE0-4945-9CBD-863E05F850D2}" type="slidenum">
              <a:rPr lang="ja-JP" altLang="en-US" smtClean="0"/>
              <a:pPr/>
              <a:t>‹#›</a:t>
            </a:fld>
            <a:endParaRPr lang="ja-JP" altLang="en-US" dirty="0"/>
          </a:p>
        </p:txBody>
      </p:sp>
      <p:sp>
        <p:nvSpPr>
          <p:cNvPr id="5" name="タイトル 4">
            <a:extLst>
              <a:ext uri="{FF2B5EF4-FFF2-40B4-BE49-F238E27FC236}">
                <a16:creationId xmlns:a16="http://schemas.microsoft.com/office/drawing/2014/main" id="{C8D07CF8-40DD-4A95-8FC1-F5D0A8B7353E}"/>
              </a:ext>
            </a:extLst>
          </p:cNvPr>
          <p:cNvSpPr>
            <a:spLocks noGrp="1"/>
          </p:cNvSpPr>
          <p:nvPr>
            <p:ph type="title"/>
          </p:nvPr>
        </p:nvSpPr>
        <p:spPr bwMode="gray"/>
        <p:txBody>
          <a:bodyPr/>
          <a:lstStyle>
            <a:lvl1pPr>
              <a:defRPr>
                <a:solidFill>
                  <a:schemeClr val="bg1"/>
                </a:solidFill>
              </a:defRPr>
            </a:lvl1pPr>
          </a:lstStyle>
          <a:p>
            <a:r>
              <a:rPr kumimoji="1" lang="ja-JP" altLang="en-US"/>
              <a:t>マスター タイトルの書式設定</a:t>
            </a:r>
            <a:endParaRPr kumimoji="1" lang="ja-JP" altLang="en-US" dirty="0"/>
          </a:p>
        </p:txBody>
      </p:sp>
      <p:sp>
        <p:nvSpPr>
          <p:cNvPr id="2" name="テキスト プレースホルダー 9">
            <a:extLst>
              <a:ext uri="{FF2B5EF4-FFF2-40B4-BE49-F238E27FC236}">
                <a16:creationId xmlns:a16="http://schemas.microsoft.com/office/drawing/2014/main" id="{3DA381E2-BDC6-38FB-BF2F-F42F25AE8C85}"/>
              </a:ext>
            </a:extLst>
          </p:cNvPr>
          <p:cNvSpPr>
            <a:spLocks noGrp="1"/>
          </p:cNvSpPr>
          <p:nvPr>
            <p:ph type="body" sz="quarter" idx="12"/>
          </p:nvPr>
        </p:nvSpPr>
        <p:spPr>
          <a:xfrm>
            <a:off x="889992" y="961396"/>
            <a:ext cx="10439400" cy="1962532"/>
          </a:xfrm>
          <a:prstGeom prst="rect">
            <a:avLst/>
          </a:prstGeom>
        </p:spPr>
        <p:txBody>
          <a:bodyPr>
            <a:noAutofit/>
          </a:bodyPr>
          <a:lstStyle>
            <a:lvl1pPr marL="0" indent="0">
              <a:buFontTx/>
              <a:buNone/>
              <a:defRPr sz="2000" b="1">
                <a:solidFill>
                  <a:schemeClr val="bg1"/>
                </a:solidFill>
                <a:latin typeface="+mn-lt"/>
              </a:defRPr>
            </a:lvl1pPr>
            <a:lvl2pPr marL="457063" indent="0">
              <a:buFontTx/>
              <a:buNone/>
              <a:defRPr sz="2000" b="1">
                <a:solidFill>
                  <a:schemeClr val="bg1"/>
                </a:solidFill>
                <a:latin typeface="+mn-lt"/>
              </a:defRPr>
            </a:lvl2pPr>
            <a:lvl3pPr marL="914126" indent="0">
              <a:buFontTx/>
              <a:buNone/>
              <a:defRPr sz="2000" b="1">
                <a:solidFill>
                  <a:schemeClr val="bg1"/>
                </a:solidFill>
                <a:latin typeface="+mn-lt"/>
              </a:defRPr>
            </a:lvl3pPr>
            <a:lvl4pPr marL="1371189" indent="0">
              <a:buFontTx/>
              <a:buNone/>
              <a:defRPr sz="2000" b="1">
                <a:solidFill>
                  <a:schemeClr val="bg1"/>
                </a:solidFill>
                <a:latin typeface="+mn-lt"/>
              </a:defRPr>
            </a:lvl4pPr>
            <a:lvl5pPr marL="1828252" indent="0">
              <a:buFontTx/>
              <a:buNone/>
              <a:defRPr sz="2000" b="1">
                <a:solidFill>
                  <a:schemeClr val="bg1"/>
                </a:solidFill>
                <a:latin typeface="+mn-lt"/>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110778646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3613" userDrawn="1">
          <p15:clr>
            <a:srgbClr val="FBAE40"/>
          </p15:clr>
        </p15:guide>
        <p15:guide id="2" pos="4067"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ブランク（ブラック）">
    <p:spTree>
      <p:nvGrpSpPr>
        <p:cNvPr id="1" name=""/>
        <p:cNvGrpSpPr/>
        <p:nvPr/>
      </p:nvGrpSpPr>
      <p:grpSpPr>
        <a:xfrm>
          <a:off x="0" y="0"/>
          <a:ext cx="0" cy="0"/>
          <a:chOff x="0" y="0"/>
          <a:chExt cx="0" cy="0"/>
        </a:xfrm>
      </p:grpSpPr>
      <p:sp>
        <p:nvSpPr>
          <p:cNvPr id="7" name="Rectangle 6"/>
          <p:cNvSpPr>
            <a:spLocks noChangeArrowheads="1"/>
          </p:cNvSpPr>
          <p:nvPr userDrawn="1"/>
        </p:nvSpPr>
        <p:spPr bwMode="gray">
          <a:xfrm>
            <a:off x="0" y="0"/>
            <a:ext cx="12192000" cy="6858000"/>
          </a:xfrm>
          <a:prstGeom prst="rect">
            <a:avLst/>
          </a:prstGeom>
          <a:solidFill>
            <a:srgbClr val="000000"/>
          </a:solidFill>
          <a:ln>
            <a:noFill/>
          </a:ln>
          <a:effectLst/>
        </p:spPr>
        <p:txBody>
          <a:bodyPr lIns="0" tIns="0" rIns="0" bIns="0" anchor="ctr">
            <a:noAutofit/>
          </a:bodyPr>
          <a:lstStyle/>
          <a:p>
            <a:endParaRPr lang="ja-JP" altLang="en-US" sz="1799"/>
          </a:p>
        </p:txBody>
      </p:sp>
      <p:sp>
        <p:nvSpPr>
          <p:cNvPr id="3" name="タイトル 2">
            <a:extLst>
              <a:ext uri="{FF2B5EF4-FFF2-40B4-BE49-F238E27FC236}">
                <a16:creationId xmlns:a16="http://schemas.microsoft.com/office/drawing/2014/main" id="{43E49A9F-23EA-4411-8ADD-28B41C64627B}"/>
              </a:ext>
            </a:extLst>
          </p:cNvPr>
          <p:cNvSpPr>
            <a:spLocks noGrp="1"/>
          </p:cNvSpPr>
          <p:nvPr>
            <p:ph type="title"/>
          </p:nvPr>
        </p:nvSpPr>
        <p:spPr bwMode="gray"/>
        <p:txBody>
          <a:bodyPr/>
          <a:lstStyle>
            <a:lvl1pPr>
              <a:defRPr>
                <a:solidFill>
                  <a:schemeClr val="bg1"/>
                </a:solidFill>
              </a:defRPr>
            </a:lvl1pPr>
          </a:lstStyle>
          <a:p>
            <a:r>
              <a:rPr kumimoji="1" lang="ja-JP" altLang="en-US"/>
              <a:t>マスター タイトルの書式設定</a:t>
            </a:r>
            <a:endParaRPr kumimoji="1" lang="ja-JP" altLang="en-US" dirty="0"/>
          </a:p>
        </p:txBody>
      </p:sp>
      <p:sp>
        <p:nvSpPr>
          <p:cNvPr id="4" name="フッター プレースホルダー 3">
            <a:extLst>
              <a:ext uri="{FF2B5EF4-FFF2-40B4-BE49-F238E27FC236}">
                <a16:creationId xmlns:a16="http://schemas.microsoft.com/office/drawing/2014/main" id="{26C5FE16-A2DE-473F-AC61-49592F55CE9B}"/>
              </a:ext>
            </a:extLst>
          </p:cNvPr>
          <p:cNvSpPr>
            <a:spLocks noGrp="1"/>
          </p:cNvSpPr>
          <p:nvPr>
            <p:ph type="ftr" sz="quarter" idx="10"/>
          </p:nvPr>
        </p:nvSpPr>
        <p:spPr bwMode="gray"/>
        <p:txBody>
          <a:bodyPr/>
          <a:lstStyle>
            <a:lvl1pPr>
              <a:defRPr>
                <a:solidFill>
                  <a:schemeClr val="bg1"/>
                </a:solidFill>
              </a:defRPr>
            </a:lvl1pPr>
          </a:lstStyle>
          <a:p>
            <a:r>
              <a:rPr lang="en-US" altLang="ja-JP" dirty="0"/>
              <a:t>© Presentation Design</a:t>
            </a:r>
            <a:endParaRPr lang="ja-JP" altLang="en-US" dirty="0"/>
          </a:p>
        </p:txBody>
      </p:sp>
      <p:sp>
        <p:nvSpPr>
          <p:cNvPr id="5" name="スライド番号プレースホルダー 4">
            <a:extLst>
              <a:ext uri="{FF2B5EF4-FFF2-40B4-BE49-F238E27FC236}">
                <a16:creationId xmlns:a16="http://schemas.microsoft.com/office/drawing/2014/main" id="{9F4B76CF-DE85-4A94-8D19-AFDF758ED333}"/>
              </a:ext>
            </a:extLst>
          </p:cNvPr>
          <p:cNvSpPr>
            <a:spLocks noGrp="1"/>
          </p:cNvSpPr>
          <p:nvPr>
            <p:ph type="sldNum" sz="quarter" idx="11"/>
          </p:nvPr>
        </p:nvSpPr>
        <p:spPr bwMode="gray"/>
        <p:txBody>
          <a:bodyPr/>
          <a:lstStyle>
            <a:lvl1pPr>
              <a:defRPr>
                <a:solidFill>
                  <a:schemeClr val="bg1"/>
                </a:solidFill>
              </a:defRPr>
            </a:lvl1pPr>
          </a:lstStyle>
          <a:p>
            <a:fld id="{FB3508C7-2FE0-4945-9CBD-863E05F850D2}" type="slidenum">
              <a:rPr lang="ja-JP" altLang="en-US" smtClean="0"/>
              <a:pPr/>
              <a:t>‹#›</a:t>
            </a:fld>
            <a:endParaRPr lang="ja-JP" altLang="en-US" dirty="0"/>
          </a:p>
        </p:txBody>
      </p:sp>
      <p:sp>
        <p:nvSpPr>
          <p:cNvPr id="6" name="テキスト プレースホルダー 9">
            <a:extLst>
              <a:ext uri="{FF2B5EF4-FFF2-40B4-BE49-F238E27FC236}">
                <a16:creationId xmlns:a16="http://schemas.microsoft.com/office/drawing/2014/main" id="{BF2D91DB-02AB-90D7-8385-1C727D83FA35}"/>
              </a:ext>
            </a:extLst>
          </p:cNvPr>
          <p:cNvSpPr>
            <a:spLocks noGrp="1"/>
          </p:cNvSpPr>
          <p:nvPr>
            <p:ph type="body" sz="quarter" idx="12"/>
          </p:nvPr>
        </p:nvSpPr>
        <p:spPr>
          <a:xfrm>
            <a:off x="889992" y="961396"/>
            <a:ext cx="10439400" cy="1962532"/>
          </a:xfrm>
          <a:prstGeom prst="rect">
            <a:avLst/>
          </a:prstGeom>
        </p:spPr>
        <p:txBody>
          <a:bodyPr>
            <a:noAutofit/>
          </a:bodyPr>
          <a:lstStyle>
            <a:lvl1pPr marL="0" indent="0">
              <a:buFontTx/>
              <a:buNone/>
              <a:defRPr sz="2000" b="1">
                <a:solidFill>
                  <a:schemeClr val="bg1"/>
                </a:solidFill>
                <a:latin typeface="+mn-lt"/>
              </a:defRPr>
            </a:lvl1pPr>
            <a:lvl2pPr marL="457063" indent="0">
              <a:buFontTx/>
              <a:buNone/>
              <a:defRPr sz="2000" b="1">
                <a:solidFill>
                  <a:schemeClr val="bg1"/>
                </a:solidFill>
                <a:latin typeface="+mn-lt"/>
              </a:defRPr>
            </a:lvl2pPr>
            <a:lvl3pPr marL="914126" indent="0">
              <a:buFontTx/>
              <a:buNone/>
              <a:defRPr sz="2000" b="1">
                <a:solidFill>
                  <a:schemeClr val="bg1"/>
                </a:solidFill>
                <a:latin typeface="+mn-lt"/>
              </a:defRPr>
            </a:lvl3pPr>
            <a:lvl4pPr marL="1371189" indent="0">
              <a:buFontTx/>
              <a:buNone/>
              <a:defRPr sz="2000" b="1">
                <a:solidFill>
                  <a:schemeClr val="bg1"/>
                </a:solidFill>
                <a:latin typeface="+mn-lt"/>
              </a:defRPr>
            </a:lvl4pPr>
            <a:lvl5pPr marL="1828252" indent="0">
              <a:buFontTx/>
              <a:buNone/>
              <a:defRPr sz="2000" b="1">
                <a:solidFill>
                  <a:schemeClr val="bg1"/>
                </a:solidFill>
                <a:latin typeface="+mn-lt"/>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1164535114"/>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3613" userDrawn="1">
          <p15:clr>
            <a:srgbClr val="FBAE40"/>
          </p15:clr>
        </p15:guide>
        <p15:guide id="2" pos="4067"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裏表紙">
    <p:spTree>
      <p:nvGrpSpPr>
        <p:cNvPr id="1" name=""/>
        <p:cNvGrpSpPr/>
        <p:nvPr/>
      </p:nvGrpSpPr>
      <p:grpSpPr>
        <a:xfrm>
          <a:off x="0" y="0"/>
          <a:ext cx="0" cy="0"/>
          <a:chOff x="0" y="0"/>
          <a:chExt cx="0" cy="0"/>
        </a:xfrm>
      </p:grpSpPr>
      <p:sp>
        <p:nvSpPr>
          <p:cNvPr id="9" name="Rectangle 6">
            <a:extLst>
              <a:ext uri="{FF2B5EF4-FFF2-40B4-BE49-F238E27FC236}">
                <a16:creationId xmlns:a16="http://schemas.microsoft.com/office/drawing/2014/main" id="{06F3A714-952D-4B82-9300-94D328F5BEB6}"/>
              </a:ext>
            </a:extLst>
          </p:cNvPr>
          <p:cNvSpPr>
            <a:spLocks noChangeArrowheads="1"/>
          </p:cNvSpPr>
          <p:nvPr userDrawn="1"/>
        </p:nvSpPr>
        <p:spPr bwMode="gray">
          <a:xfrm>
            <a:off x="0" y="0"/>
            <a:ext cx="12192000" cy="6858000"/>
          </a:xfrm>
          <a:prstGeom prst="rect">
            <a:avLst/>
          </a:prstGeom>
          <a:solidFill>
            <a:schemeClr val="tx2"/>
          </a:solidFill>
          <a:ln>
            <a:noFill/>
          </a:ln>
          <a:effectLst/>
        </p:spPr>
        <p:txBody>
          <a:bodyPr lIns="0" tIns="0" rIns="0" bIns="0" anchor="ctr">
            <a:noAutofit/>
          </a:bodyPr>
          <a:lstStyle/>
          <a:p>
            <a:endParaRPr lang="ja-JP" altLang="en-US" sz="1799"/>
          </a:p>
        </p:txBody>
      </p:sp>
      <p:sp>
        <p:nvSpPr>
          <p:cNvPr id="4" name="フッター プレースホルダー 3">
            <a:extLst>
              <a:ext uri="{FF2B5EF4-FFF2-40B4-BE49-F238E27FC236}">
                <a16:creationId xmlns:a16="http://schemas.microsoft.com/office/drawing/2014/main" id="{ABC2F38E-115D-473A-AA13-8CACDAC40710}"/>
              </a:ext>
            </a:extLst>
          </p:cNvPr>
          <p:cNvSpPr>
            <a:spLocks noGrp="1"/>
          </p:cNvSpPr>
          <p:nvPr>
            <p:ph type="ftr" sz="quarter" idx="10"/>
          </p:nvPr>
        </p:nvSpPr>
        <p:spPr bwMode="gray"/>
        <p:txBody>
          <a:bodyPr/>
          <a:lstStyle>
            <a:lvl1pPr>
              <a:defRPr>
                <a:solidFill>
                  <a:schemeClr val="tx1">
                    <a:alpha val="0"/>
                  </a:schemeClr>
                </a:solidFill>
              </a:defRPr>
            </a:lvl1pPr>
          </a:lstStyle>
          <a:p>
            <a:r>
              <a:rPr lang="en-US" altLang="ja-JP" dirty="0"/>
              <a:t>© Presentation Design</a:t>
            </a:r>
            <a:endParaRPr lang="ja-JP" altLang="en-US" dirty="0"/>
          </a:p>
        </p:txBody>
      </p:sp>
      <p:sp>
        <p:nvSpPr>
          <p:cNvPr id="8" name="スライド番号プレースホルダー 7">
            <a:extLst>
              <a:ext uri="{FF2B5EF4-FFF2-40B4-BE49-F238E27FC236}">
                <a16:creationId xmlns:a16="http://schemas.microsoft.com/office/drawing/2014/main" id="{49F1AAF4-136B-49B5-8509-D8D6F5305E14}"/>
              </a:ext>
            </a:extLst>
          </p:cNvPr>
          <p:cNvSpPr>
            <a:spLocks noGrp="1"/>
          </p:cNvSpPr>
          <p:nvPr>
            <p:ph type="sldNum" sz="quarter" idx="11"/>
          </p:nvPr>
        </p:nvSpPr>
        <p:spPr bwMode="gray"/>
        <p:txBody>
          <a:bodyPr/>
          <a:lstStyle>
            <a:lvl1pPr>
              <a:defRPr>
                <a:solidFill>
                  <a:schemeClr val="tx1">
                    <a:alpha val="0"/>
                  </a:schemeClr>
                </a:solidFill>
              </a:defRPr>
            </a:lvl1pPr>
          </a:lstStyle>
          <a:p>
            <a:fld id="{FB3508C7-2FE0-4945-9CBD-863E05F850D2}" type="slidenum">
              <a:rPr lang="ja-JP" altLang="en-US" smtClean="0"/>
              <a:pPr/>
              <a:t>‹#›</a:t>
            </a:fld>
            <a:endParaRPr lang="ja-JP" altLang="en-US" dirty="0"/>
          </a:p>
        </p:txBody>
      </p:sp>
      <p:sp>
        <p:nvSpPr>
          <p:cNvPr id="2" name="タイトル 1"/>
          <p:cNvSpPr>
            <a:spLocks noGrp="1"/>
          </p:cNvSpPr>
          <p:nvPr>
            <p:ph type="ctrTitle"/>
          </p:nvPr>
        </p:nvSpPr>
        <p:spPr bwMode="gray">
          <a:xfrm>
            <a:off x="876072" y="3085888"/>
            <a:ext cx="10439856" cy="677108"/>
          </a:xfrm>
        </p:spPr>
        <p:txBody>
          <a:bodyPr wrap="square" anchor="t" anchorCtr="0">
            <a:spAutoFit/>
          </a:bodyPr>
          <a:lstStyle>
            <a:lvl1pPr algn="ctr">
              <a:lnSpc>
                <a:spcPct val="110000"/>
              </a:lnSpc>
              <a:defRPr sz="4000" b="1">
                <a:solidFill>
                  <a:schemeClr val="bg1"/>
                </a:solidFill>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3448147302"/>
      </p:ext>
    </p:extLst>
  </p:cSld>
  <p:clrMapOvr>
    <a:masterClrMapping/>
  </p:clrMapOvr>
  <p:extLst>
    <p:ext uri="{DCECCB84-F9BA-43D5-87BE-67443E8EF086}">
      <p15:sldGuideLst xmlns:p15="http://schemas.microsoft.com/office/powerpoint/2012/main">
        <p15:guide id="1" pos="3613" userDrawn="1">
          <p15:clr>
            <a:srgbClr val="FBAE40"/>
          </p15:clr>
        </p15:guide>
        <p15:guide id="2" pos="4067"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089544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cSld name="図解化パターン">
    <p:spTree>
      <p:nvGrpSpPr>
        <p:cNvPr id="1" name=""/>
        <p:cNvGrpSpPr/>
        <p:nvPr/>
      </p:nvGrpSpPr>
      <p:grpSpPr>
        <a:xfrm>
          <a:off x="0" y="0"/>
          <a:ext cx="0" cy="0"/>
          <a:chOff x="0" y="0"/>
          <a:chExt cx="0" cy="0"/>
        </a:xfrm>
      </p:grpSpPr>
      <p:sp>
        <p:nvSpPr>
          <p:cNvPr id="11"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820314706"/>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
        <p:nvSpPr>
          <p:cNvPr id="6" name="Rectangle 6"/>
          <p:cNvSpPr>
            <a:spLocks noChangeArrowheads="1"/>
          </p:cNvSpPr>
          <p:nvPr/>
        </p:nvSpPr>
        <p:spPr bwMode="gray">
          <a:xfrm>
            <a:off x="0" y="0"/>
            <a:ext cx="2328985" cy="6858000"/>
          </a:xfrm>
          <a:prstGeom prst="rect">
            <a:avLst/>
          </a:prstGeom>
          <a:solidFill>
            <a:schemeClr val="tx2"/>
          </a:solidFill>
          <a:ln>
            <a:noFill/>
          </a:ln>
          <a:effectLst/>
        </p:spPr>
        <p:txBody>
          <a:bodyPr lIns="0" tIns="0" rIns="0" bIns="0" anchor="ctr">
            <a:noAutofit/>
          </a:bodyPr>
          <a:lstStyle/>
          <a:p>
            <a:endParaRPr lang="ja-JP" altLang="en-US" sz="1799"/>
          </a:p>
        </p:txBody>
      </p:sp>
      <p:sp>
        <p:nvSpPr>
          <p:cNvPr id="2" name="タイトル 1"/>
          <p:cNvSpPr>
            <a:spLocks noGrp="1"/>
          </p:cNvSpPr>
          <p:nvPr>
            <p:ph type="title"/>
          </p:nvPr>
        </p:nvSpPr>
        <p:spPr bwMode="gray">
          <a:xfrm>
            <a:off x="2906584" y="1196752"/>
            <a:ext cx="8409115" cy="396044"/>
          </a:xfrm>
        </p:spPr>
        <p:txBody>
          <a:bodyPr/>
          <a:lstStyle>
            <a:lvl1pPr>
              <a:lnSpc>
                <a:spcPct val="110000"/>
              </a:lnSpc>
              <a:defRPr sz="2400">
                <a:solidFill>
                  <a:schemeClr val="tx2"/>
                </a:solidFill>
              </a:defRPr>
            </a:lvl1pPr>
          </a:lstStyle>
          <a:p>
            <a:r>
              <a:rPr kumimoji="1" lang="ja-JP" altLang="en-US"/>
              <a:t>マスター タイトルの書式設定</a:t>
            </a:r>
            <a:endParaRPr kumimoji="1" lang="ja-JP" altLang="en-US" dirty="0"/>
          </a:p>
        </p:txBody>
      </p:sp>
      <p:sp>
        <p:nvSpPr>
          <p:cNvPr id="7" name="Rectangle 6"/>
          <p:cNvSpPr>
            <a:spLocks noChangeArrowheads="1"/>
          </p:cNvSpPr>
          <p:nvPr userDrawn="1"/>
        </p:nvSpPr>
        <p:spPr bwMode="gray">
          <a:xfrm>
            <a:off x="0" y="0"/>
            <a:ext cx="2328985" cy="6858000"/>
          </a:xfrm>
          <a:prstGeom prst="rect">
            <a:avLst/>
          </a:prstGeom>
          <a:solidFill>
            <a:schemeClr val="tx2"/>
          </a:solidFill>
          <a:ln>
            <a:noFill/>
          </a:ln>
          <a:effectLst/>
        </p:spPr>
        <p:txBody>
          <a:bodyPr lIns="0" tIns="0" rIns="0" bIns="0" anchor="ctr">
            <a:noAutofit/>
          </a:bodyPr>
          <a:lstStyle/>
          <a:p>
            <a:endParaRPr lang="ja-JP" altLang="en-US" sz="1799"/>
          </a:p>
        </p:txBody>
      </p:sp>
      <p:sp>
        <p:nvSpPr>
          <p:cNvPr id="4" name="フッター プレースホルダー 3">
            <a:extLst>
              <a:ext uri="{FF2B5EF4-FFF2-40B4-BE49-F238E27FC236}">
                <a16:creationId xmlns:a16="http://schemas.microsoft.com/office/drawing/2014/main" id="{778D3866-6216-4C8A-916E-396710976F79}"/>
              </a:ext>
            </a:extLst>
          </p:cNvPr>
          <p:cNvSpPr>
            <a:spLocks noGrp="1"/>
          </p:cNvSpPr>
          <p:nvPr>
            <p:ph type="ftr" sz="quarter" idx="10"/>
          </p:nvPr>
        </p:nvSpPr>
        <p:spPr/>
        <p:txBody>
          <a:bodyPr/>
          <a:lstStyle/>
          <a:p>
            <a:r>
              <a:rPr lang="en-US" altLang="ja-JP"/>
              <a:t>© Presentation Design</a:t>
            </a:r>
            <a:endParaRPr lang="ja-JP" altLang="en-US" dirty="0"/>
          </a:p>
        </p:txBody>
      </p:sp>
      <p:sp>
        <p:nvSpPr>
          <p:cNvPr id="5" name="スライド番号プレースホルダー 4">
            <a:extLst>
              <a:ext uri="{FF2B5EF4-FFF2-40B4-BE49-F238E27FC236}">
                <a16:creationId xmlns:a16="http://schemas.microsoft.com/office/drawing/2014/main" id="{10EE96AC-D8C9-4416-968E-5D8A2D44A33F}"/>
              </a:ext>
            </a:extLst>
          </p:cNvPr>
          <p:cNvSpPr>
            <a:spLocks noGrp="1"/>
          </p:cNvSpPr>
          <p:nvPr>
            <p:ph type="sldNum" sz="quarter" idx="11"/>
          </p:nvPr>
        </p:nvSpPr>
        <p:spPr/>
        <p:txBody>
          <a:bodyPr/>
          <a:lstStyle/>
          <a:p>
            <a:fld id="{FB3508C7-2FE0-4945-9CBD-863E05F850D2}" type="slidenum">
              <a:rPr lang="ja-JP" altLang="en-US" smtClean="0"/>
              <a:pPr/>
              <a:t>‹#›</a:t>
            </a:fld>
            <a:endParaRPr lang="ja-JP" altLang="en-US" dirty="0"/>
          </a:p>
        </p:txBody>
      </p:sp>
      <p:sp>
        <p:nvSpPr>
          <p:cNvPr id="17" name="テキスト プレースホルダー 7">
            <a:extLst>
              <a:ext uri="{FF2B5EF4-FFF2-40B4-BE49-F238E27FC236}">
                <a16:creationId xmlns:a16="http://schemas.microsoft.com/office/drawing/2014/main" id="{7A31354E-2829-51B0-498E-2D40ECBB6011}"/>
              </a:ext>
            </a:extLst>
          </p:cNvPr>
          <p:cNvSpPr>
            <a:spLocks noGrp="1"/>
          </p:cNvSpPr>
          <p:nvPr>
            <p:ph type="body" sz="quarter" idx="12"/>
          </p:nvPr>
        </p:nvSpPr>
        <p:spPr>
          <a:xfrm>
            <a:off x="2906712" y="1916112"/>
            <a:ext cx="8408987" cy="3890688"/>
          </a:xfrm>
          <a:prstGeom prst="rect">
            <a:avLst/>
          </a:prstGeom>
        </p:spPr>
        <p:txBody>
          <a:bodyPr/>
          <a:lstStyle>
            <a:lvl1pPr marL="342797" indent="-342797">
              <a:lnSpc>
                <a:spcPct val="150000"/>
              </a:lnSpc>
              <a:buFont typeface="Wingdings" pitchFamily="2" charset="2"/>
              <a:buChar char="l"/>
              <a:defRPr sz="2000"/>
            </a:lvl1pPr>
            <a:lvl2pPr marL="742727" indent="-285664">
              <a:lnSpc>
                <a:spcPct val="150000"/>
              </a:lnSpc>
              <a:buFont typeface="Wingdings" pitchFamily="2" charset="2"/>
              <a:buChar char="l"/>
              <a:defRPr sz="2000"/>
            </a:lvl2pPr>
            <a:lvl3pPr marL="1142657" indent="-228531">
              <a:lnSpc>
                <a:spcPct val="150000"/>
              </a:lnSpc>
              <a:buFont typeface="Wingdings" pitchFamily="2" charset="2"/>
              <a:buChar char="l"/>
              <a:defRPr sz="2000"/>
            </a:lvl3pPr>
            <a:lvl4pPr marL="1599720" indent="-228531">
              <a:lnSpc>
                <a:spcPct val="150000"/>
              </a:lnSpc>
              <a:buFont typeface="Wingdings" pitchFamily="2" charset="2"/>
              <a:buChar char="l"/>
              <a:defRPr sz="2000"/>
            </a:lvl4pPr>
            <a:lvl5pPr marL="2056783" indent="-228531">
              <a:lnSpc>
                <a:spcPct val="150000"/>
              </a:lnSpc>
              <a:buFont typeface="Wingdings" pitchFamily="2" charset="2"/>
              <a:buChar char="l"/>
              <a:defRPr sz="2000"/>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3093928165"/>
      </p:ext>
    </p:extLst>
  </p:cSld>
  <p:clrMapOvr>
    <a:masterClrMapping/>
  </p:clrMapOvr>
  <p:extLst>
    <p:ext uri="{DCECCB84-F9BA-43D5-87BE-67443E8EF086}">
      <p15:sldGuideLst xmlns:p15="http://schemas.microsoft.com/office/powerpoint/2012/main">
        <p15:guide id="1" pos="3613" userDrawn="1">
          <p15:clr>
            <a:srgbClr val="FBAE40"/>
          </p15:clr>
        </p15:guide>
        <p15:guide id="2" pos="4067"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中扉">
    <p:spTree>
      <p:nvGrpSpPr>
        <p:cNvPr id="1" name=""/>
        <p:cNvGrpSpPr/>
        <p:nvPr/>
      </p:nvGrpSpPr>
      <p:grpSpPr>
        <a:xfrm>
          <a:off x="0" y="0"/>
          <a:ext cx="0" cy="0"/>
          <a:chOff x="0" y="0"/>
          <a:chExt cx="0" cy="0"/>
        </a:xfrm>
      </p:grpSpPr>
      <p:sp>
        <p:nvSpPr>
          <p:cNvPr id="8" name="Rectangle 6"/>
          <p:cNvSpPr>
            <a:spLocks noChangeArrowheads="1"/>
          </p:cNvSpPr>
          <p:nvPr userDrawn="1"/>
        </p:nvSpPr>
        <p:spPr bwMode="gray">
          <a:xfrm>
            <a:off x="0" y="0"/>
            <a:ext cx="12192000" cy="6858000"/>
          </a:xfrm>
          <a:prstGeom prst="rect">
            <a:avLst/>
          </a:prstGeom>
          <a:solidFill>
            <a:schemeClr val="bg2"/>
          </a:solidFill>
          <a:ln>
            <a:noFill/>
          </a:ln>
          <a:effectLst/>
        </p:spPr>
        <p:txBody>
          <a:bodyPr lIns="0" tIns="0" rIns="0" bIns="0" anchor="ctr">
            <a:noAutofit/>
          </a:bodyPr>
          <a:lstStyle/>
          <a:p>
            <a:endParaRPr lang="ja-JP" altLang="en-US" sz="1799"/>
          </a:p>
        </p:txBody>
      </p:sp>
      <p:sp>
        <p:nvSpPr>
          <p:cNvPr id="7" name="Rectangle 6"/>
          <p:cNvSpPr>
            <a:spLocks noChangeArrowheads="1"/>
          </p:cNvSpPr>
          <p:nvPr/>
        </p:nvSpPr>
        <p:spPr bwMode="gray">
          <a:xfrm>
            <a:off x="0" y="0"/>
            <a:ext cx="12192000" cy="6858000"/>
          </a:xfrm>
          <a:prstGeom prst="rect">
            <a:avLst/>
          </a:prstGeom>
          <a:solidFill>
            <a:schemeClr val="bg2"/>
          </a:solidFill>
          <a:ln>
            <a:noFill/>
          </a:ln>
          <a:effectLst/>
        </p:spPr>
        <p:txBody>
          <a:bodyPr lIns="0" tIns="0" rIns="0" bIns="0" anchor="ctr">
            <a:noAutofit/>
          </a:bodyPr>
          <a:lstStyle/>
          <a:p>
            <a:endParaRPr lang="ja-JP" altLang="en-US" sz="1799"/>
          </a:p>
        </p:txBody>
      </p:sp>
      <p:sp>
        <p:nvSpPr>
          <p:cNvPr id="2" name="タイトル 1"/>
          <p:cNvSpPr>
            <a:spLocks noGrp="1"/>
          </p:cNvSpPr>
          <p:nvPr>
            <p:ph type="title"/>
          </p:nvPr>
        </p:nvSpPr>
        <p:spPr>
          <a:xfrm>
            <a:off x="778486" y="2945133"/>
            <a:ext cx="10635028" cy="931738"/>
          </a:xfrm>
          <a:ln w="6350">
            <a:solidFill>
              <a:schemeClr val="tx2"/>
            </a:solidFill>
          </a:ln>
        </p:spPr>
        <p:txBody>
          <a:bodyPr wrap="square" lIns="251999" tIns="251999" rIns="251999" bIns="180000">
            <a:spAutoFit/>
          </a:bodyPr>
          <a:lstStyle>
            <a:lvl1pPr algn="ctr">
              <a:lnSpc>
                <a:spcPct val="120000"/>
              </a:lnSpc>
              <a:defRPr sz="2799">
                <a:solidFill>
                  <a:schemeClr val="tx2"/>
                </a:solidFill>
              </a:defRPr>
            </a:lvl1pPr>
          </a:lstStyle>
          <a:p>
            <a:r>
              <a:rPr kumimoji="1" lang="ja-JP" altLang="en-US"/>
              <a:t>マスター タイトルの書式設定</a:t>
            </a:r>
            <a:endParaRPr kumimoji="1" lang="ja-JP" altLang="en-US" dirty="0"/>
          </a:p>
        </p:txBody>
      </p:sp>
      <p:sp>
        <p:nvSpPr>
          <p:cNvPr id="5" name="フッター プレースホルダー 4">
            <a:extLst>
              <a:ext uri="{FF2B5EF4-FFF2-40B4-BE49-F238E27FC236}">
                <a16:creationId xmlns:a16="http://schemas.microsoft.com/office/drawing/2014/main" id="{34797D66-6B2B-45E3-BE20-BAAF90820DE9}"/>
              </a:ext>
            </a:extLst>
          </p:cNvPr>
          <p:cNvSpPr>
            <a:spLocks noGrp="1"/>
          </p:cNvSpPr>
          <p:nvPr>
            <p:ph type="ftr" sz="quarter" idx="10"/>
          </p:nvPr>
        </p:nvSpPr>
        <p:spPr/>
        <p:txBody>
          <a:bodyPr/>
          <a:lstStyle>
            <a:lvl1pPr>
              <a:defRPr>
                <a:solidFill>
                  <a:schemeClr val="tx2"/>
                </a:solidFill>
              </a:defRPr>
            </a:lvl1pPr>
          </a:lstStyle>
          <a:p>
            <a:r>
              <a:rPr lang="en-US" altLang="ja-JP"/>
              <a:t>© Presentation Design</a:t>
            </a:r>
            <a:endParaRPr lang="ja-JP" altLang="en-US" dirty="0"/>
          </a:p>
        </p:txBody>
      </p:sp>
      <p:sp>
        <p:nvSpPr>
          <p:cNvPr id="6" name="スライド番号プレースホルダー 5">
            <a:extLst>
              <a:ext uri="{FF2B5EF4-FFF2-40B4-BE49-F238E27FC236}">
                <a16:creationId xmlns:a16="http://schemas.microsoft.com/office/drawing/2014/main" id="{D32ECE19-D8AD-4E50-B2B3-CF83747DBC1B}"/>
              </a:ext>
            </a:extLst>
          </p:cNvPr>
          <p:cNvSpPr>
            <a:spLocks noGrp="1"/>
          </p:cNvSpPr>
          <p:nvPr>
            <p:ph type="sldNum" sz="quarter" idx="11"/>
          </p:nvPr>
        </p:nvSpPr>
        <p:spPr/>
        <p:txBody>
          <a:bodyPr/>
          <a:lstStyle>
            <a:lvl1pPr>
              <a:defRPr>
                <a:solidFill>
                  <a:schemeClr val="tx2"/>
                </a:solidFill>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1269886764"/>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3613" userDrawn="1">
          <p15:clr>
            <a:srgbClr val="FBAE40"/>
          </p15:clr>
        </p15:guide>
        <p15:guide id="2" pos="4067"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コンテンツ｜1分割">
    <p:spTree>
      <p:nvGrpSpPr>
        <p:cNvPr id="1" name=""/>
        <p:cNvGrpSpPr/>
        <p:nvPr/>
      </p:nvGrpSpPr>
      <p:grpSpPr>
        <a:xfrm>
          <a:off x="0" y="0"/>
          <a:ext cx="0" cy="0"/>
          <a:chOff x="0" y="0"/>
          <a:chExt cx="0" cy="0"/>
        </a:xfrm>
      </p:grpSpPr>
      <p:sp>
        <p:nvSpPr>
          <p:cNvPr id="7" name="Rectangle 10"/>
          <p:cNvSpPr>
            <a:spLocks noChangeArrowheads="1"/>
          </p:cNvSpPr>
          <p:nvPr userDrawn="1"/>
        </p:nvSpPr>
        <p:spPr bwMode="auto">
          <a:xfrm>
            <a:off x="0" y="639763"/>
            <a:ext cx="12192000" cy="36512"/>
          </a:xfrm>
          <a:prstGeom prst="rect">
            <a:avLst/>
          </a:prstGeom>
          <a:solidFill>
            <a:schemeClr val="bg1">
              <a:lumMod val="85000"/>
            </a:schemeClr>
          </a:solidFill>
          <a:ln>
            <a:noFill/>
          </a:ln>
          <a:effectLst/>
        </p:spPr>
        <p:txBody>
          <a:bodyPr wrap="none" lIns="0" tIns="0" rIns="0" bIns="0" anchor="ctr">
            <a:noAutofit/>
          </a:bodyPr>
          <a:lstStyle/>
          <a:p>
            <a:endParaRPr lang="ja-JP" altLang="en-US" sz="1799"/>
          </a:p>
        </p:txBody>
      </p:sp>
      <p:sp>
        <p:nvSpPr>
          <p:cNvPr id="2" name="タイトル 1">
            <a:extLst>
              <a:ext uri="{FF2B5EF4-FFF2-40B4-BE49-F238E27FC236}">
                <a16:creationId xmlns:a16="http://schemas.microsoft.com/office/drawing/2014/main" id="{DCA3C225-AC47-4EF6-8947-ADB1A48D8007}"/>
              </a:ext>
            </a:extLst>
          </p:cNvPr>
          <p:cNvSpPr>
            <a:spLocks noGrp="1"/>
          </p:cNvSpPr>
          <p:nvPr>
            <p:ph type="title"/>
          </p:nvPr>
        </p:nvSpPr>
        <p:spPr/>
        <p:txBody>
          <a:bodyPr/>
          <a:lstStyle/>
          <a:p>
            <a:r>
              <a:rPr kumimoji="1" lang="ja-JP" altLang="en-US"/>
              <a:t>マスター タイトルの書式設定</a:t>
            </a:r>
          </a:p>
        </p:txBody>
      </p:sp>
      <p:sp>
        <p:nvSpPr>
          <p:cNvPr id="5" name="フッター プレースホルダー 4">
            <a:extLst>
              <a:ext uri="{FF2B5EF4-FFF2-40B4-BE49-F238E27FC236}">
                <a16:creationId xmlns:a16="http://schemas.microsoft.com/office/drawing/2014/main" id="{F513AE47-FD4C-43E4-9ABA-F22918219A18}"/>
              </a:ext>
            </a:extLst>
          </p:cNvPr>
          <p:cNvSpPr>
            <a:spLocks noGrp="1"/>
          </p:cNvSpPr>
          <p:nvPr>
            <p:ph type="ftr" sz="quarter" idx="10"/>
          </p:nvPr>
        </p:nvSpPr>
        <p:spPr/>
        <p:txBody>
          <a:bodyPr/>
          <a:lstStyle/>
          <a:p>
            <a:r>
              <a:rPr lang="en-US" altLang="ja-JP"/>
              <a:t>© Presentation Design</a:t>
            </a:r>
            <a:endParaRPr lang="ja-JP" altLang="en-US" dirty="0"/>
          </a:p>
        </p:txBody>
      </p:sp>
      <p:sp>
        <p:nvSpPr>
          <p:cNvPr id="6" name="スライド番号プレースホルダー 5">
            <a:extLst>
              <a:ext uri="{FF2B5EF4-FFF2-40B4-BE49-F238E27FC236}">
                <a16:creationId xmlns:a16="http://schemas.microsoft.com/office/drawing/2014/main" id="{0CC49C2B-E4A3-4368-A638-B00FFF278995}"/>
              </a:ext>
            </a:extLst>
          </p:cNvPr>
          <p:cNvSpPr>
            <a:spLocks noGrp="1"/>
          </p:cNvSpPr>
          <p:nvPr>
            <p:ph type="sldNum" sz="quarter" idx="11"/>
          </p:nvPr>
        </p:nvSpPr>
        <p:spPr/>
        <p:txBody>
          <a:bodyPr/>
          <a:lstStyle/>
          <a:p>
            <a:fld id="{FB3508C7-2FE0-4945-9CBD-863E05F850D2}" type="slidenum">
              <a:rPr lang="ja-JP" altLang="en-US" smtClean="0"/>
              <a:pPr/>
              <a:t>‹#›</a:t>
            </a:fld>
            <a:endParaRPr lang="ja-JP" altLang="en-US" dirty="0"/>
          </a:p>
        </p:txBody>
      </p:sp>
      <p:sp>
        <p:nvSpPr>
          <p:cNvPr id="8" name="テキスト プレースホルダー 9">
            <a:extLst>
              <a:ext uri="{FF2B5EF4-FFF2-40B4-BE49-F238E27FC236}">
                <a16:creationId xmlns:a16="http://schemas.microsoft.com/office/drawing/2014/main" id="{CC2C7B13-8DA7-4AC8-93C4-52A9BED21E93}"/>
              </a:ext>
            </a:extLst>
          </p:cNvPr>
          <p:cNvSpPr>
            <a:spLocks noGrp="1"/>
          </p:cNvSpPr>
          <p:nvPr>
            <p:ph type="body" sz="quarter" idx="12"/>
          </p:nvPr>
        </p:nvSpPr>
        <p:spPr>
          <a:xfrm>
            <a:off x="889992" y="961396"/>
            <a:ext cx="10439400" cy="1962532"/>
          </a:xfrm>
          <a:prstGeom prst="rect">
            <a:avLst/>
          </a:prstGeom>
        </p:spPr>
        <p:txBody>
          <a:bodyPr>
            <a:noAutofit/>
          </a:bodyPr>
          <a:lstStyle>
            <a:lvl1pPr marL="0" indent="0">
              <a:buFontTx/>
              <a:buNone/>
              <a:defRPr sz="2000" b="1">
                <a:latin typeface="+mn-lt"/>
              </a:defRPr>
            </a:lvl1pPr>
            <a:lvl2pPr marL="457063" indent="0">
              <a:buFontTx/>
              <a:buNone/>
              <a:defRPr sz="2000" b="1">
                <a:latin typeface="+mn-lt"/>
              </a:defRPr>
            </a:lvl2pPr>
            <a:lvl3pPr marL="914126" indent="0">
              <a:buFontTx/>
              <a:buNone/>
              <a:defRPr sz="2000" b="1">
                <a:latin typeface="+mn-lt"/>
              </a:defRPr>
            </a:lvl3pPr>
            <a:lvl4pPr marL="1371189" indent="0">
              <a:buFontTx/>
              <a:buNone/>
              <a:defRPr sz="2000" b="1">
                <a:latin typeface="+mn-lt"/>
              </a:defRPr>
            </a:lvl4pPr>
            <a:lvl5pPr marL="1828252" indent="0">
              <a:buFontTx/>
              <a:buNone/>
              <a:defRPr sz="2000" b="1">
                <a:latin typeface="+mn-lt"/>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4040839214"/>
      </p:ext>
    </p:extLst>
  </p:cSld>
  <p:clrMapOvr>
    <a:masterClrMapping/>
  </p:clrMapOvr>
  <p:extLst>
    <p:ext uri="{DCECCB84-F9BA-43D5-87BE-67443E8EF086}">
      <p15:sldGuideLst xmlns:p15="http://schemas.microsoft.com/office/powerpoint/2012/main">
        <p15:guide id="1" pos="3613">
          <p15:clr>
            <a:srgbClr val="FBAE40"/>
          </p15:clr>
        </p15:guide>
        <p15:guide id="2" pos="4067">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コンテンツ｜2分割">
    <p:spTree>
      <p:nvGrpSpPr>
        <p:cNvPr id="1" name=""/>
        <p:cNvGrpSpPr/>
        <p:nvPr/>
      </p:nvGrpSpPr>
      <p:grpSpPr>
        <a:xfrm>
          <a:off x="0" y="0"/>
          <a:ext cx="0" cy="0"/>
          <a:chOff x="0" y="0"/>
          <a:chExt cx="0" cy="0"/>
        </a:xfrm>
      </p:grpSpPr>
      <p:sp>
        <p:nvSpPr>
          <p:cNvPr id="7" name="Rectangle 10"/>
          <p:cNvSpPr>
            <a:spLocks noChangeArrowheads="1"/>
          </p:cNvSpPr>
          <p:nvPr userDrawn="1"/>
        </p:nvSpPr>
        <p:spPr bwMode="auto">
          <a:xfrm>
            <a:off x="0" y="639763"/>
            <a:ext cx="12192000" cy="36512"/>
          </a:xfrm>
          <a:prstGeom prst="rect">
            <a:avLst/>
          </a:prstGeom>
          <a:solidFill>
            <a:schemeClr val="bg1">
              <a:lumMod val="85000"/>
            </a:schemeClr>
          </a:solidFill>
          <a:ln>
            <a:noFill/>
          </a:ln>
          <a:effectLst/>
        </p:spPr>
        <p:txBody>
          <a:bodyPr wrap="none" lIns="0" tIns="0" rIns="0" bIns="0" anchor="ctr">
            <a:noAutofit/>
          </a:bodyPr>
          <a:lstStyle/>
          <a:p>
            <a:endParaRPr lang="ja-JP" altLang="en-US" sz="1799"/>
          </a:p>
        </p:txBody>
      </p:sp>
      <p:sp>
        <p:nvSpPr>
          <p:cNvPr id="2" name="タイトル 1">
            <a:extLst>
              <a:ext uri="{FF2B5EF4-FFF2-40B4-BE49-F238E27FC236}">
                <a16:creationId xmlns:a16="http://schemas.microsoft.com/office/drawing/2014/main" id="{DCA3C225-AC47-4EF6-8947-ADB1A48D8007}"/>
              </a:ext>
            </a:extLst>
          </p:cNvPr>
          <p:cNvSpPr>
            <a:spLocks noGrp="1"/>
          </p:cNvSpPr>
          <p:nvPr>
            <p:ph type="title"/>
          </p:nvPr>
        </p:nvSpPr>
        <p:spPr/>
        <p:txBody>
          <a:bodyPr/>
          <a:lstStyle/>
          <a:p>
            <a:r>
              <a:rPr kumimoji="1" lang="ja-JP" altLang="en-US"/>
              <a:t>マスター タイトルの書式設定</a:t>
            </a:r>
          </a:p>
        </p:txBody>
      </p:sp>
      <p:sp>
        <p:nvSpPr>
          <p:cNvPr id="5" name="フッター プレースホルダー 4">
            <a:extLst>
              <a:ext uri="{FF2B5EF4-FFF2-40B4-BE49-F238E27FC236}">
                <a16:creationId xmlns:a16="http://schemas.microsoft.com/office/drawing/2014/main" id="{F513AE47-FD4C-43E4-9ABA-F22918219A18}"/>
              </a:ext>
            </a:extLst>
          </p:cNvPr>
          <p:cNvSpPr>
            <a:spLocks noGrp="1"/>
          </p:cNvSpPr>
          <p:nvPr>
            <p:ph type="ftr" sz="quarter" idx="10"/>
          </p:nvPr>
        </p:nvSpPr>
        <p:spPr/>
        <p:txBody>
          <a:bodyPr/>
          <a:lstStyle/>
          <a:p>
            <a:r>
              <a:rPr lang="en-US" altLang="ja-JP"/>
              <a:t>© Presentation Design</a:t>
            </a:r>
            <a:endParaRPr lang="ja-JP" altLang="en-US" dirty="0"/>
          </a:p>
        </p:txBody>
      </p:sp>
      <p:sp>
        <p:nvSpPr>
          <p:cNvPr id="6" name="スライド番号プレースホルダー 5">
            <a:extLst>
              <a:ext uri="{FF2B5EF4-FFF2-40B4-BE49-F238E27FC236}">
                <a16:creationId xmlns:a16="http://schemas.microsoft.com/office/drawing/2014/main" id="{0CC49C2B-E4A3-4368-A638-B00FFF278995}"/>
              </a:ext>
            </a:extLst>
          </p:cNvPr>
          <p:cNvSpPr>
            <a:spLocks noGrp="1"/>
          </p:cNvSpPr>
          <p:nvPr>
            <p:ph type="sldNum" sz="quarter" idx="11"/>
          </p:nvPr>
        </p:nvSpPr>
        <p:spPr/>
        <p:txBody>
          <a:bodyPr/>
          <a:lstStyle/>
          <a:p>
            <a:fld id="{FB3508C7-2FE0-4945-9CBD-863E05F850D2}" type="slidenum">
              <a:rPr lang="ja-JP" altLang="en-US" smtClean="0"/>
              <a:pPr/>
              <a:t>‹#›</a:t>
            </a:fld>
            <a:endParaRPr lang="ja-JP" altLang="en-US" dirty="0"/>
          </a:p>
        </p:txBody>
      </p:sp>
      <p:sp>
        <p:nvSpPr>
          <p:cNvPr id="4" name="テキスト プレースホルダー 9">
            <a:extLst>
              <a:ext uri="{FF2B5EF4-FFF2-40B4-BE49-F238E27FC236}">
                <a16:creationId xmlns:a16="http://schemas.microsoft.com/office/drawing/2014/main" id="{D3874E66-C0E0-A4D7-6D28-CE90D893F75C}"/>
              </a:ext>
            </a:extLst>
          </p:cNvPr>
          <p:cNvSpPr>
            <a:spLocks noGrp="1"/>
          </p:cNvSpPr>
          <p:nvPr>
            <p:ph type="body" sz="quarter" idx="12"/>
          </p:nvPr>
        </p:nvSpPr>
        <p:spPr>
          <a:xfrm>
            <a:off x="889992" y="961396"/>
            <a:ext cx="5061992" cy="2106548"/>
          </a:xfrm>
          <a:prstGeom prst="rect">
            <a:avLst/>
          </a:prstGeom>
        </p:spPr>
        <p:txBody>
          <a:bodyPr numCol="1">
            <a:noAutofit/>
          </a:bodyPr>
          <a:lstStyle>
            <a:lvl1pPr marL="0" indent="0" algn="l">
              <a:buFontTx/>
              <a:buNone/>
              <a:defRPr sz="2000" b="1">
                <a:latin typeface="+mn-lt"/>
              </a:defRPr>
            </a:lvl1pPr>
            <a:lvl2pPr marL="457063" indent="0" algn="l">
              <a:buFontTx/>
              <a:buNone/>
              <a:defRPr sz="2000" b="1">
                <a:latin typeface="+mn-lt"/>
              </a:defRPr>
            </a:lvl2pPr>
            <a:lvl3pPr marL="914126" indent="0" algn="l">
              <a:buFontTx/>
              <a:buNone/>
              <a:defRPr sz="2000" b="1">
                <a:latin typeface="+mn-lt"/>
              </a:defRPr>
            </a:lvl3pPr>
            <a:lvl4pPr marL="1371189" indent="0" algn="l">
              <a:buFontTx/>
              <a:buNone/>
              <a:defRPr sz="2000" b="1">
                <a:latin typeface="+mn-lt"/>
              </a:defRPr>
            </a:lvl4pPr>
            <a:lvl5pPr marL="1828252" indent="0" algn="l">
              <a:buFontTx/>
              <a:buNone/>
              <a:defRPr sz="2000" b="1">
                <a:latin typeface="+mn-lt"/>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3" name="テキスト プレースホルダー 9">
            <a:extLst>
              <a:ext uri="{FF2B5EF4-FFF2-40B4-BE49-F238E27FC236}">
                <a16:creationId xmlns:a16="http://schemas.microsoft.com/office/drawing/2014/main" id="{D1F65B9D-5EEE-A88D-554E-49195CAA02E8}"/>
              </a:ext>
            </a:extLst>
          </p:cNvPr>
          <p:cNvSpPr>
            <a:spLocks noGrp="1"/>
          </p:cNvSpPr>
          <p:nvPr>
            <p:ph type="body" sz="quarter" idx="13"/>
          </p:nvPr>
        </p:nvSpPr>
        <p:spPr>
          <a:xfrm>
            <a:off x="6450291" y="961396"/>
            <a:ext cx="5061992" cy="2106548"/>
          </a:xfrm>
          <a:prstGeom prst="rect">
            <a:avLst/>
          </a:prstGeom>
        </p:spPr>
        <p:txBody>
          <a:bodyPr numCol="1">
            <a:noAutofit/>
          </a:bodyPr>
          <a:lstStyle>
            <a:lvl1pPr marL="0" indent="0" algn="l">
              <a:buFontTx/>
              <a:buNone/>
              <a:defRPr sz="2000" b="1">
                <a:latin typeface="+mn-lt"/>
              </a:defRPr>
            </a:lvl1pPr>
            <a:lvl2pPr marL="457063" indent="0" algn="l">
              <a:buFontTx/>
              <a:buNone/>
              <a:defRPr sz="2000" b="1">
                <a:latin typeface="+mn-lt"/>
              </a:defRPr>
            </a:lvl2pPr>
            <a:lvl3pPr marL="914126" indent="0" algn="l">
              <a:buFontTx/>
              <a:buNone/>
              <a:defRPr sz="2000" b="1">
                <a:latin typeface="+mn-lt"/>
              </a:defRPr>
            </a:lvl3pPr>
            <a:lvl4pPr marL="1371189" indent="0" algn="l">
              <a:buFontTx/>
              <a:buNone/>
              <a:defRPr sz="2000" b="1">
                <a:latin typeface="+mn-lt"/>
              </a:defRPr>
            </a:lvl4pPr>
            <a:lvl5pPr marL="1828252" indent="0" algn="l">
              <a:buFontTx/>
              <a:buNone/>
              <a:defRPr sz="2000" b="1">
                <a:latin typeface="+mn-lt"/>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1560100258"/>
      </p:ext>
    </p:extLst>
  </p:cSld>
  <p:clrMapOvr>
    <a:masterClrMapping/>
  </p:clrMapOvr>
  <p:extLst>
    <p:ext uri="{DCECCB84-F9BA-43D5-87BE-67443E8EF086}">
      <p15:sldGuideLst xmlns:p15="http://schemas.microsoft.com/office/powerpoint/2012/main">
        <p15:guide id="1" pos="3613" userDrawn="1">
          <p15:clr>
            <a:srgbClr val="FBAE40"/>
          </p15:clr>
        </p15:guide>
        <p15:guide id="2" pos="4067"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コンテンツ｜3分割">
    <p:spTree>
      <p:nvGrpSpPr>
        <p:cNvPr id="1" name=""/>
        <p:cNvGrpSpPr/>
        <p:nvPr/>
      </p:nvGrpSpPr>
      <p:grpSpPr>
        <a:xfrm>
          <a:off x="0" y="0"/>
          <a:ext cx="0" cy="0"/>
          <a:chOff x="0" y="0"/>
          <a:chExt cx="0" cy="0"/>
        </a:xfrm>
      </p:grpSpPr>
      <p:sp>
        <p:nvSpPr>
          <p:cNvPr id="7" name="Rectangle 10"/>
          <p:cNvSpPr>
            <a:spLocks noChangeArrowheads="1"/>
          </p:cNvSpPr>
          <p:nvPr userDrawn="1"/>
        </p:nvSpPr>
        <p:spPr bwMode="auto">
          <a:xfrm>
            <a:off x="0" y="639763"/>
            <a:ext cx="12192000" cy="36512"/>
          </a:xfrm>
          <a:prstGeom prst="rect">
            <a:avLst/>
          </a:prstGeom>
          <a:solidFill>
            <a:schemeClr val="bg1">
              <a:lumMod val="85000"/>
            </a:schemeClr>
          </a:solidFill>
          <a:ln>
            <a:noFill/>
          </a:ln>
          <a:effectLst/>
        </p:spPr>
        <p:txBody>
          <a:bodyPr wrap="none" lIns="0" tIns="0" rIns="0" bIns="0" anchor="ctr">
            <a:noAutofit/>
          </a:bodyPr>
          <a:lstStyle/>
          <a:p>
            <a:endParaRPr lang="ja-JP" altLang="en-US" sz="1799"/>
          </a:p>
        </p:txBody>
      </p:sp>
      <p:sp>
        <p:nvSpPr>
          <p:cNvPr id="2" name="タイトル 1">
            <a:extLst>
              <a:ext uri="{FF2B5EF4-FFF2-40B4-BE49-F238E27FC236}">
                <a16:creationId xmlns:a16="http://schemas.microsoft.com/office/drawing/2014/main" id="{DCA3C225-AC47-4EF6-8947-ADB1A48D8007}"/>
              </a:ext>
            </a:extLst>
          </p:cNvPr>
          <p:cNvSpPr>
            <a:spLocks noGrp="1"/>
          </p:cNvSpPr>
          <p:nvPr>
            <p:ph type="title"/>
          </p:nvPr>
        </p:nvSpPr>
        <p:spPr/>
        <p:txBody>
          <a:bodyPr/>
          <a:lstStyle/>
          <a:p>
            <a:r>
              <a:rPr kumimoji="1" lang="ja-JP" altLang="en-US"/>
              <a:t>マスター タイトルの書式設定</a:t>
            </a:r>
          </a:p>
        </p:txBody>
      </p:sp>
      <p:sp>
        <p:nvSpPr>
          <p:cNvPr id="5" name="フッター プレースホルダー 4">
            <a:extLst>
              <a:ext uri="{FF2B5EF4-FFF2-40B4-BE49-F238E27FC236}">
                <a16:creationId xmlns:a16="http://schemas.microsoft.com/office/drawing/2014/main" id="{F513AE47-FD4C-43E4-9ABA-F22918219A18}"/>
              </a:ext>
            </a:extLst>
          </p:cNvPr>
          <p:cNvSpPr>
            <a:spLocks noGrp="1"/>
          </p:cNvSpPr>
          <p:nvPr>
            <p:ph type="ftr" sz="quarter" idx="10"/>
          </p:nvPr>
        </p:nvSpPr>
        <p:spPr/>
        <p:txBody>
          <a:bodyPr/>
          <a:lstStyle/>
          <a:p>
            <a:r>
              <a:rPr lang="en-US" altLang="ja-JP"/>
              <a:t>© Presentation Design</a:t>
            </a:r>
            <a:endParaRPr lang="ja-JP" altLang="en-US" dirty="0"/>
          </a:p>
        </p:txBody>
      </p:sp>
      <p:sp>
        <p:nvSpPr>
          <p:cNvPr id="6" name="スライド番号プレースホルダー 5">
            <a:extLst>
              <a:ext uri="{FF2B5EF4-FFF2-40B4-BE49-F238E27FC236}">
                <a16:creationId xmlns:a16="http://schemas.microsoft.com/office/drawing/2014/main" id="{0CC49C2B-E4A3-4368-A638-B00FFF278995}"/>
              </a:ext>
            </a:extLst>
          </p:cNvPr>
          <p:cNvSpPr>
            <a:spLocks noGrp="1"/>
          </p:cNvSpPr>
          <p:nvPr>
            <p:ph type="sldNum" sz="quarter" idx="11"/>
          </p:nvPr>
        </p:nvSpPr>
        <p:spPr/>
        <p:txBody>
          <a:bodyPr/>
          <a:lstStyle/>
          <a:p>
            <a:fld id="{FB3508C7-2FE0-4945-9CBD-863E05F850D2}" type="slidenum">
              <a:rPr lang="ja-JP" altLang="en-US" smtClean="0"/>
              <a:pPr/>
              <a:t>‹#›</a:t>
            </a:fld>
            <a:endParaRPr lang="ja-JP" altLang="en-US" dirty="0"/>
          </a:p>
        </p:txBody>
      </p:sp>
      <p:sp>
        <p:nvSpPr>
          <p:cNvPr id="8" name="テキスト プレースホルダー 9">
            <a:extLst>
              <a:ext uri="{FF2B5EF4-FFF2-40B4-BE49-F238E27FC236}">
                <a16:creationId xmlns:a16="http://schemas.microsoft.com/office/drawing/2014/main" id="{97318CED-9DDD-E85D-29B2-CBFF6CE6E946}"/>
              </a:ext>
            </a:extLst>
          </p:cNvPr>
          <p:cNvSpPr>
            <a:spLocks noGrp="1"/>
          </p:cNvSpPr>
          <p:nvPr>
            <p:ph type="body" sz="quarter" idx="12"/>
          </p:nvPr>
        </p:nvSpPr>
        <p:spPr>
          <a:xfrm>
            <a:off x="466216" y="961396"/>
            <a:ext cx="3405808" cy="1963548"/>
          </a:xfrm>
          <a:prstGeom prst="rect">
            <a:avLst/>
          </a:prstGeom>
        </p:spPr>
        <p:txBody>
          <a:bodyPr>
            <a:noAutofit/>
          </a:bodyPr>
          <a:lstStyle>
            <a:lvl1pPr marL="0" indent="0">
              <a:buFontTx/>
              <a:buNone/>
              <a:defRPr sz="2000" b="1">
                <a:latin typeface="+mn-lt"/>
              </a:defRPr>
            </a:lvl1pPr>
            <a:lvl2pPr marL="457063" indent="0">
              <a:buFontTx/>
              <a:buNone/>
              <a:defRPr sz="2000" b="1">
                <a:latin typeface="+mn-lt"/>
              </a:defRPr>
            </a:lvl2pPr>
            <a:lvl3pPr marL="914126" indent="0">
              <a:buFontTx/>
              <a:buNone/>
              <a:defRPr sz="2000" b="1">
                <a:latin typeface="+mn-lt"/>
              </a:defRPr>
            </a:lvl3pPr>
            <a:lvl4pPr marL="1371189" indent="0">
              <a:buFontTx/>
              <a:buNone/>
              <a:defRPr sz="2000" b="1">
                <a:latin typeface="+mn-lt"/>
              </a:defRPr>
            </a:lvl4pPr>
            <a:lvl5pPr marL="1828252" indent="0">
              <a:buFontTx/>
              <a:buNone/>
              <a:defRPr sz="2000" b="1">
                <a:latin typeface="+mn-lt"/>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3" name="テキスト プレースホルダー 9">
            <a:extLst>
              <a:ext uri="{FF2B5EF4-FFF2-40B4-BE49-F238E27FC236}">
                <a16:creationId xmlns:a16="http://schemas.microsoft.com/office/drawing/2014/main" id="{E13E217E-C2DB-68C2-CF0F-1A2025DC67A7}"/>
              </a:ext>
            </a:extLst>
          </p:cNvPr>
          <p:cNvSpPr>
            <a:spLocks noGrp="1"/>
          </p:cNvSpPr>
          <p:nvPr>
            <p:ph type="body" sz="quarter" idx="13"/>
          </p:nvPr>
        </p:nvSpPr>
        <p:spPr>
          <a:xfrm>
            <a:off x="4320832" y="986052"/>
            <a:ext cx="3405808" cy="1938892"/>
          </a:xfrm>
          <a:prstGeom prst="rect">
            <a:avLst/>
          </a:prstGeom>
        </p:spPr>
        <p:txBody>
          <a:bodyPr>
            <a:noAutofit/>
          </a:bodyPr>
          <a:lstStyle>
            <a:lvl1pPr marL="0" indent="0">
              <a:buFontTx/>
              <a:buNone/>
              <a:defRPr sz="2000" b="1">
                <a:latin typeface="+mn-lt"/>
              </a:defRPr>
            </a:lvl1pPr>
            <a:lvl2pPr marL="457063" indent="0">
              <a:buFontTx/>
              <a:buNone/>
              <a:defRPr sz="2000" b="1">
                <a:latin typeface="+mn-lt"/>
              </a:defRPr>
            </a:lvl2pPr>
            <a:lvl3pPr marL="914126" indent="0">
              <a:buFontTx/>
              <a:buNone/>
              <a:defRPr sz="2000" b="1">
                <a:latin typeface="+mn-lt"/>
              </a:defRPr>
            </a:lvl3pPr>
            <a:lvl4pPr marL="1371189" indent="0">
              <a:buFontTx/>
              <a:buNone/>
              <a:defRPr sz="2000" b="1">
                <a:latin typeface="+mn-lt"/>
              </a:defRPr>
            </a:lvl4pPr>
            <a:lvl5pPr marL="1828252" indent="0">
              <a:buFontTx/>
              <a:buNone/>
              <a:defRPr sz="2000" b="1">
                <a:latin typeface="+mn-lt"/>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9">
            <a:extLst>
              <a:ext uri="{FF2B5EF4-FFF2-40B4-BE49-F238E27FC236}">
                <a16:creationId xmlns:a16="http://schemas.microsoft.com/office/drawing/2014/main" id="{FD24D3A9-69D3-8C48-074A-CECF72809C5D}"/>
              </a:ext>
            </a:extLst>
          </p:cNvPr>
          <p:cNvSpPr>
            <a:spLocks noGrp="1"/>
          </p:cNvSpPr>
          <p:nvPr>
            <p:ph type="body" sz="quarter" idx="14"/>
          </p:nvPr>
        </p:nvSpPr>
        <p:spPr>
          <a:xfrm>
            <a:off x="8112160" y="986052"/>
            <a:ext cx="3549824" cy="1963548"/>
          </a:xfrm>
          <a:prstGeom prst="rect">
            <a:avLst/>
          </a:prstGeom>
        </p:spPr>
        <p:txBody>
          <a:bodyPr>
            <a:noAutofit/>
          </a:bodyPr>
          <a:lstStyle>
            <a:lvl1pPr marL="0" indent="0">
              <a:buFontTx/>
              <a:buNone/>
              <a:defRPr sz="2000" b="1">
                <a:latin typeface="+mn-lt"/>
              </a:defRPr>
            </a:lvl1pPr>
            <a:lvl2pPr marL="457063" indent="0">
              <a:buFontTx/>
              <a:buNone/>
              <a:defRPr sz="2000" b="1">
                <a:latin typeface="+mn-lt"/>
              </a:defRPr>
            </a:lvl2pPr>
            <a:lvl3pPr marL="914126" indent="0">
              <a:buFontTx/>
              <a:buNone/>
              <a:defRPr sz="2000" b="1">
                <a:latin typeface="+mn-lt"/>
              </a:defRPr>
            </a:lvl3pPr>
            <a:lvl4pPr marL="1371189" indent="0">
              <a:buFontTx/>
              <a:buNone/>
              <a:defRPr sz="2000" b="1">
                <a:latin typeface="+mn-lt"/>
              </a:defRPr>
            </a:lvl4pPr>
            <a:lvl5pPr marL="1828252" indent="0">
              <a:buFontTx/>
              <a:buNone/>
              <a:defRPr sz="2000" b="1">
                <a:latin typeface="+mn-lt"/>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1248383465"/>
      </p:ext>
    </p:extLst>
  </p:cSld>
  <p:clrMapOvr>
    <a:masterClrMapping/>
  </p:clrMapOvr>
  <p:extLst>
    <p:ext uri="{DCECCB84-F9BA-43D5-87BE-67443E8EF086}">
      <p15:sldGuideLst xmlns:p15="http://schemas.microsoft.com/office/powerpoint/2012/main">
        <p15:guide id="1" pos="2502" userDrawn="1">
          <p15:clr>
            <a:srgbClr val="FBAE40"/>
          </p15:clr>
        </p15:guide>
        <p15:guide id="2" pos="5178" userDrawn="1">
          <p15:clr>
            <a:srgbClr val="FBAE40"/>
          </p15:clr>
        </p15:guide>
        <p15:guide id="3" pos="2865" userDrawn="1">
          <p15:clr>
            <a:srgbClr val="FBAE40"/>
          </p15:clr>
        </p15:guide>
        <p15:guide id="4" pos="4815"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補足情報#1">
    <p:spTree>
      <p:nvGrpSpPr>
        <p:cNvPr id="1" name=""/>
        <p:cNvGrpSpPr/>
        <p:nvPr/>
      </p:nvGrpSpPr>
      <p:grpSpPr>
        <a:xfrm>
          <a:off x="0" y="0"/>
          <a:ext cx="0" cy="0"/>
          <a:chOff x="0" y="0"/>
          <a:chExt cx="0" cy="0"/>
        </a:xfrm>
      </p:grpSpPr>
      <p:sp>
        <p:nvSpPr>
          <p:cNvPr id="7" name="角丸四角形 6"/>
          <p:cNvSpPr/>
          <p:nvPr userDrawn="1"/>
        </p:nvSpPr>
        <p:spPr bwMode="gray">
          <a:xfrm>
            <a:off x="0" y="1"/>
            <a:ext cx="12192000" cy="656692"/>
          </a:xfrm>
          <a:prstGeom prst="roundRect">
            <a:avLst>
              <a:gd name="adj" fmla="val 0"/>
            </a:avLst>
          </a:prstGeom>
          <a:solidFill>
            <a:schemeClr val="tx1">
              <a:alpha val="90000"/>
            </a:schemeClr>
          </a:solidFill>
          <a:ln>
            <a:noFill/>
          </a:ln>
          <a:effectLst/>
        </p:spPr>
        <p:txBody>
          <a:bodyPr lIns="0" tIns="0" rIns="0" bIns="0" rtlCol="0" anchor="ctr">
            <a:noAutofit/>
          </a:bodyPr>
          <a:lstStyle/>
          <a:p>
            <a:pPr algn="just">
              <a:lnSpc>
                <a:spcPct val="140000"/>
              </a:lnSpc>
              <a:spcBef>
                <a:spcPct val="0"/>
              </a:spcBef>
              <a:spcAft>
                <a:spcPts val="600"/>
              </a:spcAft>
            </a:pPr>
            <a:endParaRPr kumimoji="1" lang="ja-JP" altLang="en-US" sz="1600" dirty="0">
              <a:solidFill>
                <a:schemeClr val="bg1"/>
              </a:solidFill>
              <a:latin typeface="メイリオ" pitchFamily="50" charset="-128"/>
              <a:ea typeface="メイリオ" pitchFamily="50" charset="-128"/>
              <a:cs typeface="メイリオ" pitchFamily="50" charset="-128"/>
            </a:endParaRPr>
          </a:p>
        </p:txBody>
      </p:sp>
      <p:sp>
        <p:nvSpPr>
          <p:cNvPr id="8" name="角丸四角形 7"/>
          <p:cNvSpPr/>
          <p:nvPr/>
        </p:nvSpPr>
        <p:spPr bwMode="auto">
          <a:xfrm>
            <a:off x="0" y="1"/>
            <a:ext cx="12192000" cy="656692"/>
          </a:xfrm>
          <a:prstGeom prst="roundRect">
            <a:avLst>
              <a:gd name="adj" fmla="val 0"/>
            </a:avLst>
          </a:prstGeom>
          <a:solidFill>
            <a:schemeClr val="tx1">
              <a:alpha val="80000"/>
            </a:schemeClr>
          </a:solidFill>
          <a:ln>
            <a:noFill/>
          </a:ln>
          <a:effectLst/>
        </p:spPr>
        <p:txBody>
          <a:bodyPr lIns="0" tIns="0" rIns="0" bIns="0" rtlCol="0" anchor="ctr">
            <a:noAutofit/>
          </a:bodyPr>
          <a:lstStyle/>
          <a:p>
            <a:pPr algn="just">
              <a:lnSpc>
                <a:spcPct val="140000"/>
              </a:lnSpc>
              <a:spcBef>
                <a:spcPct val="0"/>
              </a:spcBef>
              <a:spcAft>
                <a:spcPts val="600"/>
              </a:spcAft>
            </a:pPr>
            <a:endParaRPr kumimoji="1" lang="ja-JP" altLang="en-US" sz="1600" dirty="0">
              <a:solidFill>
                <a:schemeClr val="bg1"/>
              </a:solidFill>
              <a:latin typeface="メイリオ" pitchFamily="50" charset="-128"/>
              <a:ea typeface="メイリオ" pitchFamily="50" charset="-128"/>
              <a:cs typeface="メイリオ" pitchFamily="50" charset="-128"/>
            </a:endParaRPr>
          </a:p>
        </p:txBody>
      </p:sp>
      <p:sp>
        <p:nvSpPr>
          <p:cNvPr id="2" name="タイトル 1">
            <a:extLst>
              <a:ext uri="{FF2B5EF4-FFF2-40B4-BE49-F238E27FC236}">
                <a16:creationId xmlns:a16="http://schemas.microsoft.com/office/drawing/2014/main" id="{0B1E27A7-F85E-4098-A526-D2C45A005A28}"/>
              </a:ext>
            </a:extLst>
          </p:cNvPr>
          <p:cNvSpPr>
            <a:spLocks noGrp="1"/>
          </p:cNvSpPr>
          <p:nvPr>
            <p:ph type="title"/>
          </p:nvPr>
        </p:nvSpPr>
        <p:spPr bwMode="gray"/>
        <p:txBody>
          <a:bodyPr/>
          <a:lstStyle>
            <a:lvl1pPr>
              <a:defRPr>
                <a:solidFill>
                  <a:schemeClr val="bg1"/>
                </a:solidFill>
              </a:defRPr>
            </a:lvl1pPr>
          </a:lstStyle>
          <a:p>
            <a:r>
              <a:rPr kumimoji="1" lang="ja-JP" altLang="en-US"/>
              <a:t>マスター タイトルの書式設定</a:t>
            </a:r>
            <a:endParaRPr kumimoji="1" lang="ja-JP" altLang="en-US" dirty="0"/>
          </a:p>
        </p:txBody>
      </p:sp>
      <p:sp>
        <p:nvSpPr>
          <p:cNvPr id="5" name="フッター プレースホルダー 4">
            <a:extLst>
              <a:ext uri="{FF2B5EF4-FFF2-40B4-BE49-F238E27FC236}">
                <a16:creationId xmlns:a16="http://schemas.microsoft.com/office/drawing/2014/main" id="{6C78C479-06EF-44C2-8736-BC5FF0B02C32}"/>
              </a:ext>
            </a:extLst>
          </p:cNvPr>
          <p:cNvSpPr>
            <a:spLocks noGrp="1"/>
          </p:cNvSpPr>
          <p:nvPr>
            <p:ph type="ftr" sz="quarter" idx="10"/>
          </p:nvPr>
        </p:nvSpPr>
        <p:spPr/>
        <p:txBody>
          <a:bodyPr/>
          <a:lstStyle/>
          <a:p>
            <a:r>
              <a:rPr lang="en-US" altLang="ja-JP"/>
              <a:t>© Presentation Design</a:t>
            </a:r>
            <a:endParaRPr lang="ja-JP" altLang="en-US" dirty="0"/>
          </a:p>
        </p:txBody>
      </p:sp>
      <p:sp>
        <p:nvSpPr>
          <p:cNvPr id="6" name="スライド番号プレースホルダー 5">
            <a:extLst>
              <a:ext uri="{FF2B5EF4-FFF2-40B4-BE49-F238E27FC236}">
                <a16:creationId xmlns:a16="http://schemas.microsoft.com/office/drawing/2014/main" id="{A58843D7-25DC-44DE-8CA7-9F51469C4331}"/>
              </a:ext>
            </a:extLst>
          </p:cNvPr>
          <p:cNvSpPr>
            <a:spLocks noGrp="1"/>
          </p:cNvSpPr>
          <p:nvPr>
            <p:ph type="sldNum" sz="quarter" idx="11"/>
          </p:nvPr>
        </p:nvSpPr>
        <p:spPr/>
        <p:txBody>
          <a:bodyPr/>
          <a:lstStyle/>
          <a:p>
            <a:fld id="{FB3508C7-2FE0-4945-9CBD-863E05F850D2}" type="slidenum">
              <a:rPr lang="ja-JP" altLang="en-US" smtClean="0"/>
              <a:pPr/>
              <a:t>‹#›</a:t>
            </a:fld>
            <a:endParaRPr lang="ja-JP" altLang="en-US" dirty="0"/>
          </a:p>
        </p:txBody>
      </p:sp>
      <p:sp>
        <p:nvSpPr>
          <p:cNvPr id="3" name="テキスト プレースホルダー 9">
            <a:extLst>
              <a:ext uri="{FF2B5EF4-FFF2-40B4-BE49-F238E27FC236}">
                <a16:creationId xmlns:a16="http://schemas.microsoft.com/office/drawing/2014/main" id="{96EF84AA-42EA-69CE-BA4F-A33D011E440A}"/>
              </a:ext>
            </a:extLst>
          </p:cNvPr>
          <p:cNvSpPr>
            <a:spLocks noGrp="1"/>
          </p:cNvSpPr>
          <p:nvPr>
            <p:ph type="body" sz="quarter" idx="12"/>
          </p:nvPr>
        </p:nvSpPr>
        <p:spPr>
          <a:xfrm>
            <a:off x="889992" y="961396"/>
            <a:ext cx="10439400" cy="1962532"/>
          </a:xfrm>
          <a:prstGeom prst="rect">
            <a:avLst/>
          </a:prstGeom>
        </p:spPr>
        <p:txBody>
          <a:bodyPr>
            <a:noAutofit/>
          </a:bodyPr>
          <a:lstStyle>
            <a:lvl1pPr marL="0" indent="0">
              <a:buFontTx/>
              <a:buNone/>
              <a:defRPr sz="2000" b="1">
                <a:latin typeface="+mn-lt"/>
              </a:defRPr>
            </a:lvl1pPr>
            <a:lvl2pPr marL="457063" indent="0">
              <a:buFontTx/>
              <a:buNone/>
              <a:defRPr sz="2000" b="1">
                <a:latin typeface="+mn-lt"/>
              </a:defRPr>
            </a:lvl2pPr>
            <a:lvl3pPr marL="914126" indent="0">
              <a:buFontTx/>
              <a:buNone/>
              <a:defRPr sz="2000" b="1">
                <a:latin typeface="+mn-lt"/>
              </a:defRPr>
            </a:lvl3pPr>
            <a:lvl4pPr marL="1371189" indent="0">
              <a:buFontTx/>
              <a:buNone/>
              <a:defRPr sz="2000" b="1">
                <a:latin typeface="+mn-lt"/>
              </a:defRPr>
            </a:lvl4pPr>
            <a:lvl5pPr marL="1828252" indent="0">
              <a:buFontTx/>
              <a:buNone/>
              <a:defRPr sz="2000" b="1">
                <a:latin typeface="+mn-lt"/>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3361829740"/>
      </p:ext>
    </p:extLst>
  </p:cSld>
  <p:clrMapOvr>
    <a:masterClrMapping/>
  </p:clrMapOvr>
  <p:extLst>
    <p:ext uri="{DCECCB84-F9BA-43D5-87BE-67443E8EF086}">
      <p15:sldGuideLst xmlns:p15="http://schemas.microsoft.com/office/powerpoint/2012/main">
        <p15:guide id="1" pos="3613" userDrawn="1">
          <p15:clr>
            <a:srgbClr val="FBAE40"/>
          </p15:clr>
        </p15:guide>
        <p15:guide id="2" pos="4067"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補足情報#2">
    <p:spTree>
      <p:nvGrpSpPr>
        <p:cNvPr id="1" name=""/>
        <p:cNvGrpSpPr/>
        <p:nvPr/>
      </p:nvGrpSpPr>
      <p:grpSpPr>
        <a:xfrm>
          <a:off x="0" y="0"/>
          <a:ext cx="0" cy="0"/>
          <a:chOff x="0" y="0"/>
          <a:chExt cx="0" cy="0"/>
        </a:xfrm>
      </p:grpSpPr>
      <p:sp>
        <p:nvSpPr>
          <p:cNvPr id="16" name="フリーフォーム: 図形 15">
            <a:extLst>
              <a:ext uri="{FF2B5EF4-FFF2-40B4-BE49-F238E27FC236}">
                <a16:creationId xmlns:a16="http://schemas.microsoft.com/office/drawing/2014/main" id="{E19C71F7-DBAE-480A-9026-30B020360793}"/>
              </a:ext>
            </a:extLst>
          </p:cNvPr>
          <p:cNvSpPr/>
          <p:nvPr userDrawn="1"/>
        </p:nvSpPr>
        <p:spPr bwMode="auto">
          <a:xfrm>
            <a:off x="0" y="0"/>
            <a:ext cx="12192000" cy="6858000"/>
          </a:xfrm>
          <a:custGeom>
            <a:avLst/>
            <a:gdLst>
              <a:gd name="connsiteX0" fmla="*/ 183223 w 12192000"/>
              <a:gd name="connsiteY0" fmla="*/ 144000 h 6858000"/>
              <a:gd name="connsiteX1" fmla="*/ 144000 w 12192000"/>
              <a:gd name="connsiteY1" fmla="*/ 183223 h 6858000"/>
              <a:gd name="connsiteX2" fmla="*/ 144000 w 12192000"/>
              <a:gd name="connsiteY2" fmla="*/ 6674777 h 6858000"/>
              <a:gd name="connsiteX3" fmla="*/ 183223 w 12192000"/>
              <a:gd name="connsiteY3" fmla="*/ 6714000 h 6858000"/>
              <a:gd name="connsiteX4" fmla="*/ 12008777 w 12192000"/>
              <a:gd name="connsiteY4" fmla="*/ 6714000 h 6858000"/>
              <a:gd name="connsiteX5" fmla="*/ 12048000 w 12192000"/>
              <a:gd name="connsiteY5" fmla="*/ 6674777 h 6858000"/>
              <a:gd name="connsiteX6" fmla="*/ 12048000 w 12192000"/>
              <a:gd name="connsiteY6" fmla="*/ 183223 h 6858000"/>
              <a:gd name="connsiteX7" fmla="*/ 12008777 w 12192000"/>
              <a:gd name="connsiteY7" fmla="*/ 144000 h 6858000"/>
              <a:gd name="connsiteX8" fmla="*/ 0 w 12192000"/>
              <a:gd name="connsiteY8" fmla="*/ 0 h 6858000"/>
              <a:gd name="connsiteX9" fmla="*/ 12192000 w 12192000"/>
              <a:gd name="connsiteY9" fmla="*/ 0 h 6858000"/>
              <a:gd name="connsiteX10" fmla="*/ 12192000 w 12192000"/>
              <a:gd name="connsiteY10" fmla="*/ 6858000 h 6858000"/>
              <a:gd name="connsiteX11" fmla="*/ 0 w 12192000"/>
              <a:gd name="connsiteY1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92000" h="6858000">
                <a:moveTo>
                  <a:pt x="183223" y="144000"/>
                </a:moveTo>
                <a:cubicBezTo>
                  <a:pt x="161561" y="144000"/>
                  <a:pt x="144000" y="161561"/>
                  <a:pt x="144000" y="183223"/>
                </a:cubicBezTo>
                <a:lnTo>
                  <a:pt x="144000" y="6674777"/>
                </a:lnTo>
                <a:cubicBezTo>
                  <a:pt x="144000" y="6696439"/>
                  <a:pt x="161561" y="6714000"/>
                  <a:pt x="183223" y="6714000"/>
                </a:cubicBezTo>
                <a:lnTo>
                  <a:pt x="12008777" y="6714000"/>
                </a:lnTo>
                <a:cubicBezTo>
                  <a:pt x="12030439" y="6714000"/>
                  <a:pt x="12048000" y="6696439"/>
                  <a:pt x="12048000" y="6674777"/>
                </a:cubicBezTo>
                <a:lnTo>
                  <a:pt x="12048000" y="183223"/>
                </a:lnTo>
                <a:cubicBezTo>
                  <a:pt x="12048000" y="161561"/>
                  <a:pt x="12030439" y="144000"/>
                  <a:pt x="12008777" y="144000"/>
                </a:cubicBezTo>
                <a:close/>
                <a:moveTo>
                  <a:pt x="0" y="0"/>
                </a:moveTo>
                <a:lnTo>
                  <a:pt x="12192000" y="0"/>
                </a:lnTo>
                <a:lnTo>
                  <a:pt x="12192000" y="6858000"/>
                </a:lnTo>
                <a:lnTo>
                  <a:pt x="0" y="6858000"/>
                </a:lnTo>
                <a:close/>
              </a:path>
            </a:pathLst>
          </a:custGeom>
          <a:solidFill>
            <a:schemeClr val="tx2"/>
          </a:solidFill>
          <a:ln w="6350">
            <a:noFill/>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just">
              <a:lnSpc>
                <a:spcPct val="140000"/>
              </a:lnSpc>
              <a:spcBef>
                <a:spcPct val="0"/>
              </a:spcBef>
              <a:spcAft>
                <a:spcPts val="600"/>
              </a:spcAft>
            </a:pPr>
            <a:endParaRPr kumimoji="1" lang="ja-JP" altLang="en-US" sz="1600" dirty="0">
              <a:solidFill>
                <a:srgbClr val="4D4D4D"/>
              </a:solidFill>
              <a:latin typeface="メイリオ" pitchFamily="50" charset="-128"/>
              <a:ea typeface="メイリオ" pitchFamily="50" charset="-128"/>
              <a:cs typeface="メイリオ" pitchFamily="50" charset="-128"/>
            </a:endParaRPr>
          </a:p>
        </p:txBody>
      </p:sp>
      <p:sp>
        <p:nvSpPr>
          <p:cNvPr id="2" name="タイトル 1"/>
          <p:cNvSpPr>
            <a:spLocks noGrp="1"/>
          </p:cNvSpPr>
          <p:nvPr>
            <p:ph type="title"/>
          </p:nvPr>
        </p:nvSpPr>
        <p:spPr>
          <a:xfrm>
            <a:off x="334800" y="475200"/>
            <a:ext cx="11520000" cy="396044"/>
          </a:xfrm>
        </p:spPr>
        <p:txBody>
          <a:bodyPr/>
          <a:lstStyle>
            <a:lvl1pPr algn="ctr">
              <a:lnSpc>
                <a:spcPct val="110000"/>
              </a:lnSpc>
              <a:defRPr b="1">
                <a:solidFill>
                  <a:schemeClr val="tx2"/>
                </a:solidFill>
              </a:defRPr>
            </a:lvl1pPr>
          </a:lstStyle>
          <a:p>
            <a:r>
              <a:rPr kumimoji="1" lang="ja-JP" altLang="en-US"/>
              <a:t>マスター タイトルの書式設定</a:t>
            </a:r>
            <a:endParaRPr kumimoji="1" lang="ja-JP" altLang="en-US" dirty="0"/>
          </a:p>
        </p:txBody>
      </p:sp>
      <p:sp>
        <p:nvSpPr>
          <p:cNvPr id="7" name="フッター プレースホルダー 6">
            <a:extLst>
              <a:ext uri="{FF2B5EF4-FFF2-40B4-BE49-F238E27FC236}">
                <a16:creationId xmlns:a16="http://schemas.microsoft.com/office/drawing/2014/main" id="{CC67B7D5-0E54-42C4-902F-5C3D689F18DD}"/>
              </a:ext>
            </a:extLst>
          </p:cNvPr>
          <p:cNvSpPr>
            <a:spLocks noGrp="1"/>
          </p:cNvSpPr>
          <p:nvPr>
            <p:ph type="ftr" sz="quarter" idx="10"/>
          </p:nvPr>
        </p:nvSpPr>
        <p:spPr>
          <a:xfrm>
            <a:off x="876299" y="6440400"/>
            <a:ext cx="10439401" cy="265733"/>
          </a:xfrm>
        </p:spPr>
        <p:txBody>
          <a:bodyPr/>
          <a:lstStyle/>
          <a:p>
            <a:r>
              <a:rPr lang="en-US" altLang="ja-JP" dirty="0"/>
              <a:t>© Presentation Design</a:t>
            </a:r>
            <a:endParaRPr lang="ja-JP" altLang="en-US" dirty="0"/>
          </a:p>
        </p:txBody>
      </p:sp>
      <p:sp>
        <p:nvSpPr>
          <p:cNvPr id="8" name="スライド番号プレースホルダー 7">
            <a:extLst>
              <a:ext uri="{FF2B5EF4-FFF2-40B4-BE49-F238E27FC236}">
                <a16:creationId xmlns:a16="http://schemas.microsoft.com/office/drawing/2014/main" id="{92CC0926-0B0E-4667-8BFE-C5B81525D891}"/>
              </a:ext>
            </a:extLst>
          </p:cNvPr>
          <p:cNvSpPr>
            <a:spLocks noGrp="1"/>
          </p:cNvSpPr>
          <p:nvPr>
            <p:ph type="sldNum" sz="quarter" idx="11"/>
          </p:nvPr>
        </p:nvSpPr>
        <p:spPr>
          <a:xfrm>
            <a:off x="11480274" y="6440400"/>
            <a:ext cx="376366" cy="265733"/>
          </a:xfrm>
        </p:spPr>
        <p:txBody>
          <a:bodyPr/>
          <a:lstStyle/>
          <a:p>
            <a:fld id="{FB3508C7-2FE0-4945-9CBD-863E05F850D2}" type="slidenum">
              <a:rPr lang="ja-JP" altLang="en-US" smtClean="0"/>
              <a:pPr/>
              <a:t>‹#›</a:t>
            </a:fld>
            <a:endParaRPr lang="ja-JP" altLang="en-US" dirty="0"/>
          </a:p>
        </p:txBody>
      </p:sp>
      <p:sp>
        <p:nvSpPr>
          <p:cNvPr id="4" name="テキスト プレースホルダー 3">
            <a:extLst>
              <a:ext uri="{FF2B5EF4-FFF2-40B4-BE49-F238E27FC236}">
                <a16:creationId xmlns:a16="http://schemas.microsoft.com/office/drawing/2014/main" id="{58E014F2-EABC-0EAB-95D2-01B84D27AAA5}"/>
              </a:ext>
            </a:extLst>
          </p:cNvPr>
          <p:cNvSpPr>
            <a:spLocks noGrp="1"/>
          </p:cNvSpPr>
          <p:nvPr>
            <p:ph type="body" sz="quarter" idx="12"/>
          </p:nvPr>
        </p:nvSpPr>
        <p:spPr>
          <a:xfrm>
            <a:off x="1484700" y="1135220"/>
            <a:ext cx="9363828" cy="1728589"/>
          </a:xfrm>
          <a:prstGeom prst="rect">
            <a:avLst/>
          </a:prstGeom>
        </p:spPr>
        <p:txBody>
          <a:bodyPr/>
          <a:lstStyle>
            <a:lvl1pPr marL="342797" indent="-342797">
              <a:buFont typeface="Wingdings" pitchFamily="2" charset="2"/>
              <a:buChar char="l"/>
              <a:defRPr sz="1800">
                <a:latin typeface="+mn-ea"/>
                <a:ea typeface="+mn-ea"/>
              </a:defRPr>
            </a:lvl1pPr>
            <a:lvl2pPr marL="742727" indent="-285664" algn="l">
              <a:buFont typeface="Wingdings" pitchFamily="2" charset="2"/>
              <a:buChar char="l"/>
              <a:defRPr sz="1800">
                <a:latin typeface="+mn-ea"/>
                <a:ea typeface="+mn-ea"/>
              </a:defRPr>
            </a:lvl2pPr>
            <a:lvl3pPr marL="1142657" indent="-228531">
              <a:buFont typeface="Wingdings" pitchFamily="2" charset="2"/>
              <a:buChar char="l"/>
              <a:defRPr sz="1800">
                <a:latin typeface="+mn-ea"/>
                <a:ea typeface="+mn-ea"/>
              </a:defRPr>
            </a:lvl3pPr>
            <a:lvl4pPr marL="1599720" indent="-228531">
              <a:buFont typeface="Wingdings" pitchFamily="2" charset="2"/>
              <a:buChar char="l"/>
              <a:defRPr sz="1800">
                <a:latin typeface="+mn-ea"/>
                <a:ea typeface="+mn-ea"/>
              </a:defRPr>
            </a:lvl4pPr>
            <a:lvl5pPr marL="2056783" indent="-228531">
              <a:buFont typeface="Wingdings" pitchFamily="2" charset="2"/>
              <a:buChar char="l"/>
              <a:defRPr sz="1800">
                <a:latin typeface="+mn-ea"/>
                <a:ea typeface="+mn-ea"/>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1130265719"/>
      </p:ext>
    </p:extLst>
  </p:cSld>
  <p:clrMapOvr>
    <a:masterClrMapping/>
  </p:clrMapOvr>
  <p:extLst>
    <p:ext uri="{DCECCB84-F9BA-43D5-87BE-67443E8EF086}">
      <p15:sldGuideLst xmlns:p15="http://schemas.microsoft.com/office/powerpoint/2012/main">
        <p15:guide id="1" pos="3613" userDrawn="1">
          <p15:clr>
            <a:srgbClr val="FBAE40"/>
          </p15:clr>
        </p15:guide>
        <p15:guide id="2" pos="4067"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ブランク（ベースカラー）">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23A8F1-A33D-4AE4-BF35-43FC3E45B952}"/>
              </a:ext>
            </a:extLst>
          </p:cNvPr>
          <p:cNvSpPr>
            <a:spLocks noGrp="1"/>
          </p:cNvSpPr>
          <p:nvPr>
            <p:ph type="title"/>
          </p:nvPr>
        </p:nvSpPr>
        <p:spPr/>
        <p:txBody>
          <a:body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4AAB6DA2-71E5-43F6-8D48-8532E6924697}"/>
              </a:ext>
            </a:extLst>
          </p:cNvPr>
          <p:cNvSpPr>
            <a:spLocks noGrp="1"/>
          </p:cNvSpPr>
          <p:nvPr>
            <p:ph type="ftr" sz="quarter" idx="10"/>
          </p:nvPr>
        </p:nvSpPr>
        <p:spPr/>
        <p:txBody>
          <a:bodyPr/>
          <a:lstStyle/>
          <a:p>
            <a:r>
              <a:rPr lang="en-US" altLang="ja-JP"/>
              <a:t>© Presentation Design</a:t>
            </a:r>
            <a:endParaRPr lang="ja-JP" altLang="en-US" dirty="0"/>
          </a:p>
        </p:txBody>
      </p:sp>
      <p:sp>
        <p:nvSpPr>
          <p:cNvPr id="4" name="スライド番号プレースホルダー 3">
            <a:extLst>
              <a:ext uri="{FF2B5EF4-FFF2-40B4-BE49-F238E27FC236}">
                <a16:creationId xmlns:a16="http://schemas.microsoft.com/office/drawing/2014/main" id="{486DC252-7A3C-4D8B-9523-11BEBD2172EE}"/>
              </a:ext>
            </a:extLst>
          </p:cNvPr>
          <p:cNvSpPr>
            <a:spLocks noGrp="1"/>
          </p:cNvSpPr>
          <p:nvPr>
            <p:ph type="sldNum" sz="quarter" idx="11"/>
          </p:nvPr>
        </p:nvSpPr>
        <p:spPr/>
        <p:txBody>
          <a:bodyPr/>
          <a:lstStyle/>
          <a:p>
            <a:fld id="{FB3508C7-2FE0-4945-9CBD-863E05F850D2}" type="slidenum">
              <a:rPr lang="ja-JP" altLang="en-US" smtClean="0"/>
              <a:pPr/>
              <a:t>‹#›</a:t>
            </a:fld>
            <a:endParaRPr lang="ja-JP" altLang="en-US" dirty="0"/>
          </a:p>
        </p:txBody>
      </p:sp>
      <p:sp>
        <p:nvSpPr>
          <p:cNvPr id="6" name="テキスト プレースホルダー 9">
            <a:extLst>
              <a:ext uri="{FF2B5EF4-FFF2-40B4-BE49-F238E27FC236}">
                <a16:creationId xmlns:a16="http://schemas.microsoft.com/office/drawing/2014/main" id="{7F7399E3-A4A7-15CB-81D1-AFC86F048203}"/>
              </a:ext>
            </a:extLst>
          </p:cNvPr>
          <p:cNvSpPr>
            <a:spLocks noGrp="1"/>
          </p:cNvSpPr>
          <p:nvPr>
            <p:ph type="body" sz="quarter" idx="12"/>
          </p:nvPr>
        </p:nvSpPr>
        <p:spPr>
          <a:xfrm>
            <a:off x="889992" y="961396"/>
            <a:ext cx="10439400" cy="1962532"/>
          </a:xfrm>
          <a:prstGeom prst="rect">
            <a:avLst/>
          </a:prstGeom>
        </p:spPr>
        <p:txBody>
          <a:bodyPr>
            <a:noAutofit/>
          </a:bodyPr>
          <a:lstStyle>
            <a:lvl1pPr marL="0" indent="0">
              <a:buFontTx/>
              <a:buNone/>
              <a:defRPr sz="2000" b="1">
                <a:latin typeface="+mn-lt"/>
              </a:defRPr>
            </a:lvl1pPr>
            <a:lvl2pPr marL="457063" indent="0">
              <a:buFontTx/>
              <a:buNone/>
              <a:defRPr sz="2000" b="1">
                <a:latin typeface="+mn-lt"/>
              </a:defRPr>
            </a:lvl2pPr>
            <a:lvl3pPr marL="914126" indent="0">
              <a:buFontTx/>
              <a:buNone/>
              <a:defRPr sz="2000" b="1">
                <a:latin typeface="+mn-lt"/>
              </a:defRPr>
            </a:lvl3pPr>
            <a:lvl4pPr marL="1371189" indent="0">
              <a:buFontTx/>
              <a:buNone/>
              <a:defRPr sz="2000" b="1">
                <a:latin typeface="+mn-lt"/>
              </a:defRPr>
            </a:lvl4pPr>
            <a:lvl5pPr marL="1828252" indent="0">
              <a:buFontTx/>
              <a:buNone/>
              <a:defRPr sz="2000" b="1">
                <a:latin typeface="+mn-lt"/>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1366344173"/>
      </p:ext>
    </p:extLst>
  </p:cSld>
  <p:clrMapOvr>
    <a:masterClrMapping/>
  </p:clrMapOvr>
  <p:extLst>
    <p:ext uri="{DCECCB84-F9BA-43D5-87BE-67443E8EF086}">
      <p15:sldGuideLst xmlns:p15="http://schemas.microsoft.com/office/powerpoint/2012/main">
        <p15:guide id="1" pos="3613" userDrawn="1">
          <p15:clr>
            <a:srgbClr val="FBAE40"/>
          </p15:clr>
        </p15:guide>
        <p15:guide id="2" pos="4067"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35360" y="152636"/>
            <a:ext cx="11521280" cy="396044"/>
          </a:xfrm>
          <a:prstGeom prst="rect">
            <a:avLst/>
          </a:prstGeom>
        </p:spPr>
        <p:txBody>
          <a:bodyPr vert="horz" lIns="0" tIns="0" rIns="0" bIns="0" rtlCol="0" anchor="ctr">
            <a:noAutofit/>
          </a:bodyPr>
          <a:lstStyle/>
          <a:p>
            <a:r>
              <a:rPr kumimoji="1" lang="ja-JP" altLang="en-US" dirty="0"/>
              <a:t>マスター タイトルの書式設定</a:t>
            </a:r>
          </a:p>
        </p:txBody>
      </p:sp>
      <p:sp>
        <p:nvSpPr>
          <p:cNvPr id="5" name="フッター プレースホルダー 5">
            <a:extLst>
              <a:ext uri="{FF2B5EF4-FFF2-40B4-BE49-F238E27FC236}">
                <a16:creationId xmlns:a16="http://schemas.microsoft.com/office/drawing/2014/main" id="{2564E175-3A7A-493A-A6EC-98C76D805515}"/>
              </a:ext>
            </a:extLst>
          </p:cNvPr>
          <p:cNvSpPr>
            <a:spLocks noGrp="1"/>
          </p:cNvSpPr>
          <p:nvPr>
            <p:ph type="ftr" sz="quarter" idx="3"/>
          </p:nvPr>
        </p:nvSpPr>
        <p:spPr>
          <a:xfrm>
            <a:off x="876299" y="6592266"/>
            <a:ext cx="10439401" cy="265733"/>
          </a:xfrm>
          <a:prstGeom prst="rect">
            <a:avLst/>
          </a:prstGeom>
        </p:spPr>
        <p:txBody>
          <a:bodyPr vert="horz" lIns="0" tIns="0" rIns="0" bIns="0" rtlCol="0" anchor="ctr"/>
          <a:lstStyle>
            <a:lvl1pPr algn="ctr">
              <a:defRPr sz="900">
                <a:solidFill>
                  <a:schemeClr val="tx1"/>
                </a:solidFill>
              </a:defRPr>
            </a:lvl1pPr>
          </a:lstStyle>
          <a:p>
            <a:r>
              <a:rPr lang="en-US" altLang="ja-JP" dirty="0"/>
              <a:t>© Presentation Design</a:t>
            </a:r>
            <a:endParaRPr lang="ja-JP" altLang="en-US" dirty="0"/>
          </a:p>
        </p:txBody>
      </p:sp>
      <p:sp>
        <p:nvSpPr>
          <p:cNvPr id="6" name="スライド番号プレースホルダー 5">
            <a:extLst>
              <a:ext uri="{FF2B5EF4-FFF2-40B4-BE49-F238E27FC236}">
                <a16:creationId xmlns:a16="http://schemas.microsoft.com/office/drawing/2014/main" id="{DE908CF9-FD2A-43E2-9B37-C2D4E0B82639}"/>
              </a:ext>
            </a:extLst>
          </p:cNvPr>
          <p:cNvSpPr>
            <a:spLocks noGrp="1"/>
          </p:cNvSpPr>
          <p:nvPr>
            <p:ph type="sldNum" sz="quarter" idx="4"/>
          </p:nvPr>
        </p:nvSpPr>
        <p:spPr>
          <a:xfrm>
            <a:off x="11532604" y="6592267"/>
            <a:ext cx="455830" cy="257113"/>
          </a:xfrm>
          <a:prstGeom prst="rect">
            <a:avLst/>
          </a:prstGeom>
        </p:spPr>
        <p:txBody>
          <a:bodyPr vert="horz" lIns="0" tIns="0" rIns="0" bIns="0" rtlCol="0" anchor="ctr"/>
          <a:lstStyle>
            <a:lvl1pPr algn="r">
              <a:defRPr sz="900" b="1">
                <a:solidFill>
                  <a:schemeClr val="tx1"/>
                </a:solidFill>
                <a:latin typeface="+mn-ea"/>
                <a:ea typeface="+mn-ea"/>
                <a:cs typeface="メイリオ" pitchFamily="50" charset="-128"/>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2093298996"/>
      </p:ext>
    </p:extLst>
  </p:cSld>
  <p:clrMap bg1="lt1" tx1="dk1" bg2="lt2" tx2="dk2" accent1="accent1" accent2="accent2" accent3="accent3" accent4="accent4" accent5="accent5" accent6="accent6" hlink="hlink" folHlink="folHlink"/>
  <p:sldLayoutIdLst>
    <p:sldLayoutId id="2147483739" r:id="rId1"/>
    <p:sldLayoutId id="2147483730" r:id="rId2"/>
    <p:sldLayoutId id="2147483731" r:id="rId3"/>
    <p:sldLayoutId id="2147483747" r:id="rId4"/>
    <p:sldLayoutId id="2147483732" r:id="rId5"/>
    <p:sldLayoutId id="2147483745" r:id="rId6"/>
    <p:sldLayoutId id="2147483733" r:id="rId7"/>
    <p:sldLayoutId id="2147483734" r:id="rId8"/>
    <p:sldLayoutId id="2147483735" r:id="rId9"/>
    <p:sldLayoutId id="2147483741" r:id="rId10"/>
    <p:sldLayoutId id="2147483740" r:id="rId11"/>
    <p:sldLayoutId id="2147483736" r:id="rId12"/>
    <p:sldLayoutId id="2147483737" r:id="rId13"/>
    <p:sldLayoutId id="2147483742" r:id="rId14"/>
    <p:sldLayoutId id="2147483744" r:id="rId15"/>
    <p:sldLayoutId id="2147483746" r:id="rId16"/>
    <p:sldLayoutId id="2147483748" r:id="rId17"/>
  </p:sldLayoutIdLst>
  <p:hf hdr="0" dt="0"/>
  <p:txStyles>
    <p:titleStyle>
      <a:lvl1pPr algn="l" defTabSz="914126" rtl="0" eaLnBrk="1" latinLnBrk="0" hangingPunct="1">
        <a:lnSpc>
          <a:spcPct val="110000"/>
        </a:lnSpc>
        <a:spcBef>
          <a:spcPct val="0"/>
        </a:spcBef>
        <a:buNone/>
        <a:defRPr kumimoji="1" sz="2399" kern="1200">
          <a:solidFill>
            <a:schemeClr val="tx1"/>
          </a:solidFill>
          <a:latin typeface="+mj-ea"/>
          <a:ea typeface="+mj-ea"/>
          <a:cs typeface="メイリオ" pitchFamily="50" charset="-128"/>
        </a:defRPr>
      </a:lvl1pPr>
    </p:titleStyle>
    <p:bodyStyle>
      <a:lvl1pPr marL="342797" indent="-342797" algn="l" defTabSz="914126" rtl="0" eaLnBrk="1" latinLnBrk="0" hangingPunct="1">
        <a:spcBef>
          <a:spcPct val="20000"/>
        </a:spcBef>
        <a:buFont typeface="Arial" pitchFamily="34" charset="0"/>
        <a:buChar char="•"/>
        <a:defRPr kumimoji="1" sz="3199" kern="1200">
          <a:solidFill>
            <a:schemeClr val="tx1"/>
          </a:solidFill>
          <a:latin typeface="+mn-lt"/>
          <a:ea typeface="+mn-ea"/>
          <a:cs typeface="+mn-cs"/>
        </a:defRPr>
      </a:lvl1pPr>
      <a:lvl2pPr marL="742727" indent="-285664" algn="l" defTabSz="914126" rtl="0" eaLnBrk="1" latinLnBrk="0" hangingPunct="1">
        <a:spcBef>
          <a:spcPct val="20000"/>
        </a:spcBef>
        <a:buFont typeface="Arial" pitchFamily="34" charset="0"/>
        <a:buChar char="–"/>
        <a:defRPr kumimoji="1" sz="2799" kern="1200">
          <a:solidFill>
            <a:schemeClr val="tx1"/>
          </a:solidFill>
          <a:latin typeface="+mn-lt"/>
          <a:ea typeface="+mn-ea"/>
          <a:cs typeface="+mn-cs"/>
        </a:defRPr>
      </a:lvl2pPr>
      <a:lvl3pPr marL="1142657" indent="-228531" algn="l" defTabSz="914126" rtl="0" eaLnBrk="1" latinLnBrk="0" hangingPunct="1">
        <a:spcBef>
          <a:spcPct val="20000"/>
        </a:spcBef>
        <a:buFont typeface="Arial" pitchFamily="34" charset="0"/>
        <a:buChar char="•"/>
        <a:defRPr kumimoji="1" sz="2399" kern="1200">
          <a:solidFill>
            <a:schemeClr val="tx1"/>
          </a:solidFill>
          <a:latin typeface="+mn-lt"/>
          <a:ea typeface="+mn-ea"/>
          <a:cs typeface="+mn-cs"/>
        </a:defRPr>
      </a:lvl3pPr>
      <a:lvl4pPr marL="1599720"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4pPr>
      <a:lvl5pPr marL="2056783"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5pPr>
      <a:lvl6pPr marL="2513846"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6pPr>
      <a:lvl7pPr marL="2970908"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7pPr>
      <a:lvl8pPr marL="3427971"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8pPr>
      <a:lvl9pPr marL="3885034"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orient="horz" pos="2160" userDrawn="1">
          <p15:clr>
            <a:srgbClr val="F26B43"/>
          </p15:clr>
        </p15:guide>
        <p15:guide id="3" pos="551" userDrawn="1">
          <p15:clr>
            <a:srgbClr val="F26B43"/>
          </p15:clr>
        </p15:guide>
        <p15:guide id="6" pos="7129" userDrawn="1">
          <p15:clr>
            <a:srgbClr val="F26B43"/>
          </p15:clr>
        </p15:guide>
        <p15:guide id="7" orient="horz" pos="414" userDrawn="1">
          <p15:clr>
            <a:srgbClr val="F26B43"/>
          </p15:clr>
        </p15:guide>
        <p15:guide id="10" orient="horz" pos="390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 name="文本框 13"/>
          <p:cNvSpPr txBox="1"/>
          <p:nvPr/>
        </p:nvSpPr>
        <p:spPr>
          <a:xfrm>
            <a:off x="2462585" y="1648078"/>
            <a:ext cx="1663275" cy="5539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nchor="ctr">
            <a:spAutoFit/>
          </a:bodyPr>
          <a:lstStyle>
            <a:lvl1pPr algn="ctr">
              <a:defRPr sz="3000" b="1">
                <a:solidFill>
                  <a:srgbClr val="306FB6"/>
                </a:solidFill>
                <a:latin typeface="微软雅黑 Light"/>
                <a:ea typeface="微软雅黑 Light"/>
                <a:cs typeface="微软雅黑 Light"/>
                <a:sym typeface="微软雅黑 Light"/>
              </a:defRPr>
            </a:lvl1pPr>
          </a:lstStyle>
          <a:p>
            <a:r>
              <a:rPr lang="en-US" dirty="0">
                <a:solidFill>
                  <a:schemeClr val="tx2"/>
                </a:solidFill>
                <a:latin typeface="+mj-ea"/>
                <a:ea typeface="+mj-ea"/>
              </a:rPr>
              <a:t>見出し１</a:t>
            </a:r>
            <a:endParaRPr dirty="0">
              <a:solidFill>
                <a:schemeClr val="tx2"/>
              </a:solidFill>
              <a:latin typeface="+mj-ea"/>
              <a:ea typeface="+mj-ea"/>
            </a:endParaRPr>
          </a:p>
        </p:txBody>
      </p:sp>
      <p:sp>
        <p:nvSpPr>
          <p:cNvPr id="1128" name="三角形"/>
          <p:cNvSpPr/>
          <p:nvPr/>
        </p:nvSpPr>
        <p:spPr>
          <a:xfrm rot="10800000" flipH="1">
            <a:off x="3001303" y="3603970"/>
            <a:ext cx="585839" cy="375351"/>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E5F1F9"/>
          </a:solidFill>
          <a:ln w="3175">
            <a:miter lim="400000"/>
          </a:ln>
        </p:spPr>
        <p:txBody>
          <a:bodyPr lIns="25400" tIns="25400" rIns="25400" bIns="25400" anchor="ctr"/>
          <a:lstStyle/>
          <a:p>
            <a:pPr algn="ctr" defTabSz="412750">
              <a:defRPr sz="1600">
                <a:solidFill>
                  <a:srgbClr val="FFFFFF"/>
                </a:solidFill>
                <a:latin typeface="Helvetica Light"/>
                <a:ea typeface="Helvetica Light"/>
                <a:cs typeface="Helvetica Light"/>
                <a:sym typeface="Helvetica Light"/>
              </a:defRPr>
            </a:pPr>
            <a:endParaRPr/>
          </a:p>
        </p:txBody>
      </p:sp>
      <p:sp>
        <p:nvSpPr>
          <p:cNvPr id="1129" name="object 7"/>
          <p:cNvSpPr/>
          <p:nvPr/>
        </p:nvSpPr>
        <p:spPr>
          <a:xfrm>
            <a:off x="1293347" y="2644355"/>
            <a:ext cx="4001750" cy="709477"/>
          </a:xfrm>
          <a:prstGeom prst="rect">
            <a:avLst/>
          </a:prstGeom>
          <a:solidFill>
            <a:srgbClr val="FFFFFF"/>
          </a:solidFill>
          <a:ln w="50800">
            <a:solidFill>
              <a:srgbClr val="306FB6"/>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2146" tIns="32146" rIns="32146" bIns="32146" anchor="ctr"/>
          <a:lstStyle>
            <a:lvl1pPr algn="ctr">
              <a:defRPr sz="2000">
                <a:solidFill>
                  <a:srgbClr val="306FB6"/>
                </a:solidFill>
              </a:defRPr>
            </a:lvl1pPr>
          </a:lstStyle>
          <a:p>
            <a:r>
              <a:rPr lang="ja-JP" altLang="en-US"/>
              <a:t>見出し１の手順１</a:t>
            </a:r>
            <a:endParaRPr lang="ja-JP" altLang="en-US" dirty="0"/>
          </a:p>
        </p:txBody>
      </p:sp>
      <p:sp>
        <p:nvSpPr>
          <p:cNvPr id="1130" name="object 7"/>
          <p:cNvSpPr/>
          <p:nvPr/>
        </p:nvSpPr>
        <p:spPr>
          <a:xfrm>
            <a:off x="1293347" y="4229459"/>
            <a:ext cx="4001750" cy="709477"/>
          </a:xfrm>
          <a:prstGeom prst="rect">
            <a:avLst/>
          </a:prstGeom>
          <a:solidFill>
            <a:schemeClr val="tx2"/>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2146" tIns="32146" rIns="32146" bIns="32146" anchor="ctr"/>
          <a:lstStyle>
            <a:lvl1pPr algn="ctr" defTabSz="457200">
              <a:defRPr sz="2000">
                <a:solidFill>
                  <a:srgbClr val="FFFFFF"/>
                </a:solidFill>
              </a:defRPr>
            </a:lvl1pPr>
          </a:lstStyle>
          <a:p>
            <a:r>
              <a:rPr lang="ja-JP" altLang="en-US"/>
              <a:t>見出し１の手順２</a:t>
            </a:r>
            <a:endParaRPr lang="ja-JP" altLang="en-US" dirty="0"/>
          </a:p>
        </p:txBody>
      </p:sp>
      <p:sp>
        <p:nvSpPr>
          <p:cNvPr id="1131" name="object 7"/>
          <p:cNvSpPr/>
          <p:nvPr/>
        </p:nvSpPr>
        <p:spPr>
          <a:xfrm>
            <a:off x="6830304" y="4229459"/>
            <a:ext cx="4001749" cy="709477"/>
          </a:xfrm>
          <a:prstGeom prst="rect">
            <a:avLst/>
          </a:prstGeom>
          <a:solidFill>
            <a:schemeClr val="accent3"/>
          </a:solidFill>
          <a:ln w="50800">
            <a:solidFill>
              <a:srgbClr val="F33466"/>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2146" tIns="32146" rIns="32146" bIns="32146" anchor="ctr"/>
          <a:lstStyle>
            <a:lvl1pPr algn="ctr" defTabSz="412750">
              <a:defRPr sz="2000">
                <a:solidFill>
                  <a:srgbClr val="FFFFFF"/>
                </a:solidFill>
                <a:latin typeface="MigMix 1P Bold"/>
                <a:ea typeface="MigMix 1P Bold"/>
                <a:cs typeface="MigMix 1P Bold"/>
                <a:sym typeface="MigMix 1P Bold"/>
              </a:defRPr>
            </a:lvl1pPr>
          </a:lstStyle>
          <a:p>
            <a:r>
              <a:rPr lang="ja-JP" altLang="en-US">
                <a:latin typeface="+mn-ea"/>
                <a:ea typeface="+mn-ea"/>
              </a:rPr>
              <a:t>見出し２の手順２</a:t>
            </a:r>
            <a:endParaRPr lang="ja-JP" altLang="en-US" dirty="0">
              <a:latin typeface="+mn-ea"/>
              <a:ea typeface="+mn-ea"/>
            </a:endParaRPr>
          </a:p>
        </p:txBody>
      </p:sp>
      <p:sp>
        <p:nvSpPr>
          <p:cNvPr id="1132" name="三角形"/>
          <p:cNvSpPr/>
          <p:nvPr/>
        </p:nvSpPr>
        <p:spPr>
          <a:xfrm rot="10800000" flipH="1">
            <a:off x="8538258" y="3603970"/>
            <a:ext cx="585840" cy="375351"/>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E5F1F9"/>
          </a:solidFill>
          <a:ln w="3175">
            <a:miter lim="400000"/>
          </a:ln>
        </p:spPr>
        <p:txBody>
          <a:bodyPr lIns="25400" tIns="25400" rIns="25400" bIns="25400" anchor="ctr"/>
          <a:lstStyle/>
          <a:p>
            <a:pPr algn="ctr" defTabSz="412750">
              <a:defRPr sz="1600">
                <a:solidFill>
                  <a:srgbClr val="FFFFFF"/>
                </a:solidFill>
                <a:latin typeface="Helvetica Light"/>
                <a:ea typeface="Helvetica Light"/>
                <a:cs typeface="Helvetica Light"/>
                <a:sym typeface="Helvetica Light"/>
              </a:defRPr>
            </a:pPr>
            <a:endParaRPr/>
          </a:p>
        </p:txBody>
      </p:sp>
      <p:sp>
        <p:nvSpPr>
          <p:cNvPr id="1133" name="object 7"/>
          <p:cNvSpPr/>
          <p:nvPr/>
        </p:nvSpPr>
        <p:spPr>
          <a:xfrm>
            <a:off x="6830304" y="2644355"/>
            <a:ext cx="4001749" cy="709477"/>
          </a:xfrm>
          <a:prstGeom prst="rect">
            <a:avLst/>
          </a:prstGeom>
          <a:solidFill>
            <a:srgbClr val="FFFFFF"/>
          </a:solidFill>
          <a:ln w="50800">
            <a:solidFill>
              <a:schemeClr val="accent3"/>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2146" tIns="32146" rIns="32146" bIns="32146" anchor="ctr"/>
          <a:lstStyle>
            <a:lvl1pPr algn="ctr" defTabSz="412750">
              <a:defRPr sz="2000">
                <a:solidFill>
                  <a:srgbClr val="F33466"/>
                </a:solidFill>
                <a:latin typeface="MigMix 1P Bold"/>
                <a:ea typeface="MigMix 1P Bold"/>
                <a:cs typeface="MigMix 1P Bold"/>
                <a:sym typeface="MigMix 1P Bold"/>
              </a:defRPr>
            </a:lvl1pPr>
          </a:lstStyle>
          <a:p>
            <a:r>
              <a:rPr lang="ja-JP" altLang="en-US"/>
              <a:t>見出し２の手順１</a:t>
            </a:r>
            <a:endParaRPr lang="ja-JP" altLang="en-US" dirty="0"/>
          </a:p>
        </p:txBody>
      </p:sp>
      <p:sp>
        <p:nvSpPr>
          <p:cNvPr id="1134" name="テキストテキストテキストテキストテキストテキストテキストテキスト"/>
          <p:cNvSpPr/>
          <p:nvPr/>
        </p:nvSpPr>
        <p:spPr>
          <a:xfrm>
            <a:off x="1268115" y="5434694"/>
            <a:ext cx="9655770" cy="1033121"/>
          </a:xfrm>
          <a:prstGeom prst="rect">
            <a:avLst/>
          </a:prstGeom>
          <a:solidFill>
            <a:srgbClr val="FFFFFF"/>
          </a:solidFill>
          <a:ln w="25400">
            <a:solidFill>
              <a:srgbClr val="306FB6"/>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5400" tIns="25400" rIns="25400" bIns="25400" anchor="ctr"/>
          <a:lstStyle>
            <a:lvl1pPr algn="ctr" defTabSz="457200">
              <a:defRPr sz="2000">
                <a:solidFill>
                  <a:srgbClr val="306FB6"/>
                </a:solidFill>
              </a:defRPr>
            </a:lvl1pPr>
          </a:lstStyle>
          <a:p>
            <a:r>
              <a:rPr lang="ja-JP" altLang="en-US">
                <a:solidFill>
                  <a:schemeClr val="tx2"/>
                </a:solidFill>
              </a:rPr>
              <a:t>まとめ</a:t>
            </a:r>
            <a:endParaRPr dirty="0">
              <a:solidFill>
                <a:schemeClr val="tx2"/>
              </a:solidFill>
            </a:endParaRPr>
          </a:p>
        </p:txBody>
      </p:sp>
      <p:sp>
        <p:nvSpPr>
          <p:cNvPr id="1135" name="文本框 13"/>
          <p:cNvSpPr txBox="1"/>
          <p:nvPr/>
        </p:nvSpPr>
        <p:spPr>
          <a:xfrm>
            <a:off x="7893813" y="1648078"/>
            <a:ext cx="1663275" cy="5539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nchor="ctr">
            <a:spAutoFit/>
          </a:bodyPr>
          <a:lstStyle>
            <a:lvl1pPr algn="ctr">
              <a:defRPr sz="3000" b="1">
                <a:solidFill>
                  <a:srgbClr val="E91F00"/>
                </a:solidFill>
                <a:latin typeface="微软雅黑 Light"/>
                <a:ea typeface="微软雅黑 Light"/>
                <a:cs typeface="微软雅黑 Light"/>
                <a:sym typeface="微软雅黑 Light"/>
              </a:defRPr>
            </a:lvl1pPr>
          </a:lstStyle>
          <a:p>
            <a:r>
              <a:rPr lang="ja-JP" altLang="en-US">
                <a:solidFill>
                  <a:schemeClr val="accent3"/>
                </a:solidFill>
                <a:latin typeface="+mj-ea"/>
                <a:ea typeface="+mj-ea"/>
              </a:rPr>
              <a:t>見出し２</a:t>
            </a:r>
            <a:endParaRPr dirty="0">
              <a:solidFill>
                <a:schemeClr val="accent3"/>
              </a:solidFill>
              <a:latin typeface="+mj-ea"/>
              <a:ea typeface="+mj-ea"/>
            </a:endParaRPr>
          </a:p>
        </p:txBody>
      </p:sp>
    </p:spTree>
  </p:cSld>
  <p:clrMapOvr>
    <a:masterClrMapping/>
  </p:clrMapOvr>
  <p:transition spd="med"/>
</p:sld>
</file>

<file path=ppt/theme/theme1.xml><?xml version="1.0" encoding="utf-8"?>
<a:theme xmlns:a="http://schemas.openxmlformats.org/drawingml/2006/main" name="presentation-design-2022-wide">
  <a:themeElements>
    <a:clrScheme name="presentation-design-2022">
      <a:dk1>
        <a:srgbClr val="333333"/>
      </a:dk1>
      <a:lt1>
        <a:srgbClr val="FFFFFF"/>
      </a:lt1>
      <a:dk2>
        <a:srgbClr val="0071BC"/>
      </a:dk2>
      <a:lt2>
        <a:srgbClr val="E2F1FA"/>
      </a:lt2>
      <a:accent1>
        <a:srgbClr val="00215D"/>
      </a:accent1>
      <a:accent2>
        <a:srgbClr val="0071BC"/>
      </a:accent2>
      <a:accent3>
        <a:srgbClr val="FF5050"/>
      </a:accent3>
      <a:accent4>
        <a:srgbClr val="FF8F86"/>
      </a:accent4>
      <a:accent5>
        <a:srgbClr val="E7E7EA"/>
      </a:accent5>
      <a:accent6>
        <a:srgbClr val="B5B5B8"/>
      </a:accent6>
      <a:hlink>
        <a:srgbClr val="0071BC"/>
      </a:hlink>
      <a:folHlink>
        <a:srgbClr val="00215D"/>
      </a:folHlink>
    </a:clrScheme>
    <a:fontScheme name="PowerPoint Design">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6350">
          <a:solidFill>
            <a:schemeClr val="tx1"/>
          </a:solidFill>
        </a:ln>
        <a:effectLst/>
      </a:spPr>
      <a:bodyPr rot="0" spcFirstLastPara="0" vertOverflow="overflow" horzOverflow="overflow" vert="horz" wrap="square" lIns="108000" tIns="108000" rIns="108000" bIns="90000" numCol="1" spcCol="0" rtlCol="0" fromWordArt="0" anchor="ctr" anchorCtr="0" forceAA="0" compatLnSpc="1">
        <a:prstTxWarp prst="textNoShape">
          <a:avLst/>
        </a:prstTxWarp>
        <a:spAutoFit/>
      </a:bodyPr>
      <a:lstStyle>
        <a:defPPr algn="just">
          <a:lnSpc>
            <a:spcPct val="140000"/>
          </a:lnSpc>
          <a:spcBef>
            <a:spcPct val="0"/>
          </a:spcBef>
          <a:spcAft>
            <a:spcPts val="600"/>
          </a:spcAft>
          <a:defRPr kumimoji="1" sz="1600" dirty="0" smtClean="0">
            <a:solidFill>
              <a:srgbClr val="4D4D4D"/>
            </a:solidFill>
            <a:latin typeface="メイリオ" pitchFamily="50" charset="-128"/>
            <a:ea typeface="メイリオ" pitchFamily="50" charset="-128"/>
            <a:cs typeface="メイリオ" pitchFamily="50" charset="-128"/>
          </a:defRPr>
        </a:defPPr>
      </a:lstStyle>
    </a:spDef>
    <a:lnDef>
      <a:spPr>
        <a:ln w="6350">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template10" id="{FAC9E3ED-663F-4041-B788-E9ED28D0051D}" vid="{0930F7A0-E74A-BD4E-8808-9FC577189BF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TotalTime>
  <Words>25</Words>
  <Application>Microsoft Macintosh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メイリオ</vt:lpstr>
      <vt:lpstr>Arial</vt:lpstr>
      <vt:lpstr>Calibri</vt:lpstr>
      <vt:lpstr>Wingdings</vt:lpstr>
      <vt:lpstr>presentation-design-2022-wide</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水谷 友哉</dc:creator>
  <cp:lastModifiedBy>友哉 水谷</cp:lastModifiedBy>
  <cp:revision>108</cp:revision>
  <dcterms:created xsi:type="dcterms:W3CDTF">2023-03-04T19:51:34Z</dcterms:created>
  <dcterms:modified xsi:type="dcterms:W3CDTF">2024-12-01T14:36:01Z</dcterms:modified>
</cp:coreProperties>
</file>