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角丸四角形"/>
          <p:cNvSpPr/>
          <p:nvPr/>
        </p:nvSpPr>
        <p:spPr>
          <a:xfrm>
            <a:off x="767409" y="3769833"/>
            <a:ext cx="3020276" cy="2539487"/>
          </a:xfrm>
          <a:prstGeom prst="roundRect">
            <a:avLst>
              <a:gd name="adj" fmla="val 15936"/>
            </a:avLst>
          </a:prstGeom>
          <a:solidFill>
            <a:srgbClr val="E5F1F9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 b="1">
                <a:solidFill>
                  <a:srgbClr val="306FB6"/>
                </a:solidFill>
              </a:defRPr>
            </a:pPr>
            <a:endParaRPr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2E0295D-6E34-0812-790A-8E91068E774E}"/>
              </a:ext>
            </a:extLst>
          </p:cNvPr>
          <p:cNvSpPr txBox="1"/>
          <p:nvPr/>
        </p:nvSpPr>
        <p:spPr>
          <a:xfrm>
            <a:off x="1055440" y="4149080"/>
            <a:ext cx="2448272" cy="375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500"/>
              <a:t>本文</a:t>
            </a:r>
            <a:r>
              <a:rPr kumimoji="1" lang="ja-JP" altLang="en-US" sz="1500"/>
              <a:t>１</a:t>
            </a:r>
            <a:endParaRPr kumimoji="1" lang="en-US" altLang="ja-JP" sz="1500" dirty="0"/>
          </a:p>
        </p:txBody>
      </p:sp>
      <p:sp>
        <p:nvSpPr>
          <p:cNvPr id="3" name="テキストテキスト">
            <a:extLst>
              <a:ext uri="{FF2B5EF4-FFF2-40B4-BE49-F238E27FC236}">
                <a16:creationId xmlns:a16="http://schemas.microsoft.com/office/drawing/2014/main" id="{5F8D1E47-97E0-05B1-3133-2C54CAE4EC6E}"/>
              </a:ext>
            </a:extLst>
          </p:cNvPr>
          <p:cNvSpPr txBox="1"/>
          <p:nvPr/>
        </p:nvSpPr>
        <p:spPr>
          <a:xfrm>
            <a:off x="767409" y="2877778"/>
            <a:ext cx="3020276" cy="474489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2500">
                <a:solidFill>
                  <a:schemeClr val="accent2"/>
                </a:solidFill>
              </a:rPr>
              <a:t>見出し１</a:t>
            </a:r>
            <a:endParaRPr sz="2500" dirty="0">
              <a:solidFill>
                <a:schemeClr val="accent2"/>
              </a:solidFill>
            </a:endParaRPr>
          </a:p>
        </p:txBody>
      </p:sp>
      <p:sp>
        <p:nvSpPr>
          <p:cNvPr id="4" name="角丸四角形">
            <a:extLst>
              <a:ext uri="{FF2B5EF4-FFF2-40B4-BE49-F238E27FC236}">
                <a16:creationId xmlns:a16="http://schemas.microsoft.com/office/drawing/2014/main" id="{BF9A2766-8639-1385-41B7-AAC4C27976FB}"/>
              </a:ext>
            </a:extLst>
          </p:cNvPr>
          <p:cNvSpPr/>
          <p:nvPr/>
        </p:nvSpPr>
        <p:spPr>
          <a:xfrm>
            <a:off x="8404317" y="3715811"/>
            <a:ext cx="3020276" cy="2539487"/>
          </a:xfrm>
          <a:prstGeom prst="roundRect">
            <a:avLst>
              <a:gd name="adj" fmla="val 15936"/>
            </a:avLst>
          </a:prstGeom>
          <a:solidFill>
            <a:srgbClr val="E5F1F9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 b="1">
                <a:solidFill>
                  <a:srgbClr val="306FB6"/>
                </a:solidFill>
              </a:defRPr>
            </a:pPr>
            <a:endParaRPr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52B1EB-B2A9-1425-D672-76DC0E94993A}"/>
              </a:ext>
            </a:extLst>
          </p:cNvPr>
          <p:cNvSpPr txBox="1"/>
          <p:nvPr/>
        </p:nvSpPr>
        <p:spPr>
          <a:xfrm>
            <a:off x="8692348" y="4095058"/>
            <a:ext cx="2448272" cy="375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500"/>
              <a:t>本文</a:t>
            </a:r>
            <a:r>
              <a:rPr kumimoji="1" lang="ja-JP" altLang="en-US" sz="1500"/>
              <a:t>３</a:t>
            </a:r>
            <a:endParaRPr kumimoji="1" lang="en-US" altLang="ja-JP" sz="1500" dirty="0"/>
          </a:p>
        </p:txBody>
      </p:sp>
      <p:sp>
        <p:nvSpPr>
          <p:cNvPr id="6" name="テキストテキスト">
            <a:extLst>
              <a:ext uri="{FF2B5EF4-FFF2-40B4-BE49-F238E27FC236}">
                <a16:creationId xmlns:a16="http://schemas.microsoft.com/office/drawing/2014/main" id="{3FFE6308-D16F-0DEB-916E-25B5B901526F}"/>
              </a:ext>
            </a:extLst>
          </p:cNvPr>
          <p:cNvSpPr txBox="1"/>
          <p:nvPr/>
        </p:nvSpPr>
        <p:spPr>
          <a:xfrm>
            <a:off x="8404317" y="2823756"/>
            <a:ext cx="3020276" cy="474489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2500">
                <a:solidFill>
                  <a:schemeClr val="accent2"/>
                </a:solidFill>
              </a:rPr>
              <a:t>見出し２</a:t>
            </a:r>
            <a:endParaRPr sz="2500" dirty="0">
              <a:solidFill>
                <a:schemeClr val="accent2"/>
              </a:solidFill>
            </a:endParaRPr>
          </a:p>
        </p:txBody>
      </p:sp>
      <p:sp>
        <p:nvSpPr>
          <p:cNvPr id="7" name="角丸四角形">
            <a:extLst>
              <a:ext uri="{FF2B5EF4-FFF2-40B4-BE49-F238E27FC236}">
                <a16:creationId xmlns:a16="http://schemas.microsoft.com/office/drawing/2014/main" id="{A6F67AA5-6EE6-633C-1EB0-8B8D1C949A46}"/>
              </a:ext>
            </a:extLst>
          </p:cNvPr>
          <p:cNvSpPr/>
          <p:nvPr/>
        </p:nvSpPr>
        <p:spPr>
          <a:xfrm>
            <a:off x="4585862" y="3798642"/>
            <a:ext cx="3020276" cy="2539487"/>
          </a:xfrm>
          <a:prstGeom prst="roundRect">
            <a:avLst>
              <a:gd name="adj" fmla="val 15936"/>
            </a:avLst>
          </a:prstGeom>
          <a:solidFill>
            <a:srgbClr val="E5F1F9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 defTabSz="457200">
              <a:defRPr sz="2000" b="1">
                <a:solidFill>
                  <a:srgbClr val="306FB6"/>
                </a:solidFill>
              </a:defRPr>
            </a:pPr>
            <a:endParaRPr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2B6962-780E-19B1-423B-B0FA0D8DA835}"/>
              </a:ext>
            </a:extLst>
          </p:cNvPr>
          <p:cNvSpPr txBox="1"/>
          <p:nvPr/>
        </p:nvSpPr>
        <p:spPr>
          <a:xfrm>
            <a:off x="4873893" y="4177889"/>
            <a:ext cx="2448272" cy="375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500"/>
              <a:t>本文</a:t>
            </a:r>
            <a:r>
              <a:rPr kumimoji="1" lang="ja-JP" altLang="en-US" sz="1500"/>
              <a:t>２</a:t>
            </a:r>
            <a:endParaRPr kumimoji="1" lang="en-US" altLang="ja-JP" sz="1500" dirty="0"/>
          </a:p>
        </p:txBody>
      </p:sp>
      <p:sp>
        <p:nvSpPr>
          <p:cNvPr id="9" name="テキストテキスト">
            <a:extLst>
              <a:ext uri="{FF2B5EF4-FFF2-40B4-BE49-F238E27FC236}">
                <a16:creationId xmlns:a16="http://schemas.microsoft.com/office/drawing/2014/main" id="{239E4745-FBE9-116B-947D-7306100A9CCF}"/>
              </a:ext>
            </a:extLst>
          </p:cNvPr>
          <p:cNvSpPr txBox="1"/>
          <p:nvPr/>
        </p:nvSpPr>
        <p:spPr>
          <a:xfrm>
            <a:off x="4585862" y="2906587"/>
            <a:ext cx="3020276" cy="474489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2500">
                <a:solidFill>
                  <a:schemeClr val="accent2"/>
                </a:solidFill>
              </a:rPr>
              <a:t>見出し２</a:t>
            </a:r>
            <a:endParaRPr sz="2500" dirty="0">
              <a:solidFill>
                <a:schemeClr val="accent2"/>
              </a:solidFill>
            </a:endParaRPr>
          </a:p>
        </p:txBody>
      </p:sp>
      <p:sp>
        <p:nvSpPr>
          <p:cNvPr id="10" name="テキストテキスト">
            <a:extLst>
              <a:ext uri="{FF2B5EF4-FFF2-40B4-BE49-F238E27FC236}">
                <a16:creationId xmlns:a16="http://schemas.microsoft.com/office/drawing/2014/main" id="{A3A4C829-7EEC-4520-B831-6611DA4E4178}"/>
              </a:ext>
            </a:extLst>
          </p:cNvPr>
          <p:cNvSpPr txBox="1"/>
          <p:nvPr/>
        </p:nvSpPr>
        <p:spPr>
          <a:xfrm>
            <a:off x="3329341" y="1630592"/>
            <a:ext cx="5533317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1"/>
                </a:solidFill>
              </a:rPr>
              <a:t>大項目の見出し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15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108</cp:revision>
  <dcterms:created xsi:type="dcterms:W3CDTF">2023-03-04T19:51:34Z</dcterms:created>
  <dcterms:modified xsi:type="dcterms:W3CDTF">2024-12-01T18:39:44Z</dcterms:modified>
</cp:coreProperties>
</file>