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000F"/>
    <a:srgbClr val="FFFF00"/>
    <a:srgbClr val="FFFFFF"/>
    <a:srgbClr val="0071BC"/>
    <a:srgbClr val="000000"/>
    <a:srgbClr val="777777"/>
    <a:srgbClr val="3A0000"/>
    <a:srgbClr val="260000"/>
    <a:srgbClr val="1E0007"/>
    <a:srgbClr val="2A00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テキスト"/>
          <p:cNvSpPr/>
          <p:nvPr/>
        </p:nvSpPr>
        <p:spPr>
          <a:xfrm>
            <a:off x="1878399" y="1663007"/>
            <a:ext cx="2212258" cy="2293566"/>
          </a:xfrm>
          <a:prstGeom prst="ellipse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r>
              <a:rPr lang="ja-JP" altLang="en-US" sz="2000"/>
              <a:t>見出し１</a:t>
            </a:r>
            <a:endParaRPr sz="2000" dirty="0"/>
          </a:p>
        </p:txBody>
      </p:sp>
      <p:sp>
        <p:nvSpPr>
          <p:cNvPr id="1190" name="マーケティング"/>
          <p:cNvSpPr txBox="1"/>
          <p:nvPr/>
        </p:nvSpPr>
        <p:spPr>
          <a:xfrm>
            <a:off x="7063741" y="2297031"/>
            <a:ext cx="400037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 algn="ctr" defTabSz="412750">
              <a:lnSpc>
                <a:spcPct val="50000"/>
              </a:lnSpc>
              <a:defRPr sz="2400">
                <a:solidFill>
                  <a:srgbClr val="FFFFFF"/>
                </a:solidFill>
                <a:latin typeface="A-OTF 見出ゴMB31 Pr6 MB31"/>
                <a:ea typeface="A-OTF 見出ゴMB31 Pr6 MB31"/>
                <a:cs typeface="A-OTF 見出ゴMB31 Pr6 MB31"/>
                <a:sym typeface="A-OTF 見出ゴMB31 Pr6 MB31"/>
              </a:defRPr>
            </a:lvl1pPr>
          </a:lstStyle>
          <a:p>
            <a:r>
              <a:t>マーケティング</a:t>
            </a:r>
          </a:p>
        </p:txBody>
      </p:sp>
      <p:sp>
        <p:nvSpPr>
          <p:cNvPr id="1192" name="テキストテキスト"/>
          <p:cNvSpPr txBox="1"/>
          <p:nvPr/>
        </p:nvSpPr>
        <p:spPr>
          <a:xfrm>
            <a:off x="1809530" y="4293096"/>
            <a:ext cx="2212258" cy="47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500">
                <a:solidFill>
                  <a:schemeClr val="accent3"/>
                </a:solidFill>
              </a:rPr>
              <a:t>ラベル１</a:t>
            </a:r>
            <a:endParaRPr sz="2500" dirty="0">
              <a:solidFill>
                <a:schemeClr val="accent3"/>
              </a:solidFill>
            </a:endParaRPr>
          </a:p>
        </p:txBody>
      </p:sp>
      <p:sp>
        <p:nvSpPr>
          <p:cNvPr id="1193" name="三角形"/>
          <p:cNvSpPr/>
          <p:nvPr/>
        </p:nvSpPr>
        <p:spPr>
          <a:xfrm rot="5400000" flipH="1">
            <a:off x="5375920" y="2398617"/>
            <a:ext cx="1440160" cy="908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94" name="テキストテキスト"/>
          <p:cNvSpPr txBox="1"/>
          <p:nvPr/>
        </p:nvSpPr>
        <p:spPr>
          <a:xfrm>
            <a:off x="8132214" y="4298910"/>
            <a:ext cx="2212258" cy="47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2500">
                <a:solidFill>
                  <a:schemeClr val="tx2"/>
                </a:solidFill>
              </a:rPr>
              <a:t>ラベル２</a:t>
            </a:r>
            <a:endParaRPr sz="2500" dirty="0">
              <a:solidFill>
                <a:schemeClr val="tx2"/>
              </a:solidFill>
            </a:endParaRPr>
          </a:p>
        </p:txBody>
      </p:sp>
      <p:sp>
        <p:nvSpPr>
          <p:cNvPr id="2" name="テキスト">
            <a:extLst>
              <a:ext uri="{FF2B5EF4-FFF2-40B4-BE49-F238E27FC236}">
                <a16:creationId xmlns:a16="http://schemas.microsoft.com/office/drawing/2014/main" id="{E5226AE1-FB3E-DEC5-7697-A59FB49839A1}"/>
              </a:ext>
            </a:extLst>
          </p:cNvPr>
          <p:cNvSpPr/>
          <p:nvPr/>
        </p:nvSpPr>
        <p:spPr>
          <a:xfrm>
            <a:off x="7957798" y="1663007"/>
            <a:ext cx="2212258" cy="2293566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r>
              <a:rPr lang="ja-JP" altLang="en-US" sz="2000"/>
              <a:t>見出し２</a:t>
            </a:r>
            <a:endParaRPr sz="20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C207730-1E50-1BBB-D932-E0B0662572EA}"/>
              </a:ext>
            </a:extLst>
          </p:cNvPr>
          <p:cNvSpPr txBox="1"/>
          <p:nvPr/>
        </p:nvSpPr>
        <p:spPr>
          <a:xfrm>
            <a:off x="1358495" y="5104108"/>
            <a:ext cx="3252065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000"/>
              <a:t>本文</a:t>
            </a:r>
            <a:r>
              <a:rPr kumimoji="1" lang="ja-JP" altLang="en-US" sz="2000"/>
              <a:t>１</a:t>
            </a:r>
            <a:endParaRPr kumimoji="1" lang="en-US" altLang="ja-JP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F8F039-1906-F6FF-998E-B8E00B6F78E4}"/>
              </a:ext>
            </a:extLst>
          </p:cNvPr>
          <p:cNvSpPr txBox="1"/>
          <p:nvPr/>
        </p:nvSpPr>
        <p:spPr>
          <a:xfrm>
            <a:off x="7437894" y="5115736"/>
            <a:ext cx="3252065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000"/>
              <a:t>本文２</a:t>
            </a:r>
            <a:endParaRPr kumimoji="1" lang="en-US" altLang="ja-JP" sz="2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15</Words>
  <Application>Microsoft Macintosh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110</cp:revision>
  <dcterms:created xsi:type="dcterms:W3CDTF">2023-03-04T19:51:34Z</dcterms:created>
  <dcterms:modified xsi:type="dcterms:W3CDTF">2024-12-01T18:34:09Z</dcterms:modified>
</cp:coreProperties>
</file>