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テキスト ボックス 25">
            <a:extLst>
              <a:ext uri="{FF2B5EF4-FFF2-40B4-BE49-F238E27FC236}">
                <a16:creationId xmlns:a16="http://schemas.microsoft.com/office/drawing/2014/main" id="{33CE4F8F-DC1A-9C45-C384-BBF66C3A0A10}"/>
              </a:ext>
            </a:extLst>
          </p:cNvPr>
          <p:cNvSpPr txBox="1"/>
          <p:nvPr/>
        </p:nvSpPr>
        <p:spPr>
          <a:xfrm>
            <a:off x="1055690" y="834154"/>
            <a:ext cx="9773375" cy="81971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 anchor="ctr">
            <a:normAutofit/>
          </a:bodyPr>
          <a:lstStyle>
            <a:lvl1pPr algn="ctr">
              <a:spcBef>
                <a:spcPts val="800"/>
              </a:spcBef>
              <a:defRPr sz="48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2400">
                <a:latin typeface="+mj-lt"/>
              </a:rPr>
              <a:t>大項目</a:t>
            </a:r>
            <a:r>
              <a:rPr lang="ja-JP" altLang="en-US" sz="2400"/>
              <a:t>の見出し</a:t>
            </a:r>
            <a:endParaRPr sz="2400" dirty="0"/>
          </a:p>
        </p:txBody>
      </p:sp>
      <p:sp>
        <p:nvSpPr>
          <p:cNvPr id="61" name="四角形">
            <a:extLst>
              <a:ext uri="{FF2B5EF4-FFF2-40B4-BE49-F238E27FC236}">
                <a16:creationId xmlns:a16="http://schemas.microsoft.com/office/drawing/2014/main" id="{10F1B1FC-161D-83BF-9CE9-7F00B8E466E1}"/>
              </a:ext>
            </a:extLst>
          </p:cNvPr>
          <p:cNvSpPr/>
          <p:nvPr/>
        </p:nvSpPr>
        <p:spPr>
          <a:xfrm>
            <a:off x="1055688" y="2204864"/>
            <a:ext cx="4811678" cy="53151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600" b="1">
                <a:latin typeface="+mj-lt"/>
              </a:rPr>
              <a:t>見出し１</a:t>
            </a:r>
          </a:p>
        </p:txBody>
      </p:sp>
      <p:sp>
        <p:nvSpPr>
          <p:cNvPr id="60" name="テキスト ボックス 20">
            <a:extLst>
              <a:ext uri="{FF2B5EF4-FFF2-40B4-BE49-F238E27FC236}">
                <a16:creationId xmlns:a16="http://schemas.microsoft.com/office/drawing/2014/main" id="{5275B6A6-3E76-64E8-74DC-9F86F5C53F8F}"/>
              </a:ext>
            </a:extLst>
          </p:cNvPr>
          <p:cNvSpPr txBox="1"/>
          <p:nvPr/>
        </p:nvSpPr>
        <p:spPr>
          <a:xfrm>
            <a:off x="6163364" y="2204865"/>
            <a:ext cx="4811676" cy="37499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9000" tIns="39000" rIns="39000" bIns="39000" numCol="1" anchor="t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テキスト１</a:t>
            </a:r>
            <a:endParaRPr sz="1400" dirty="0"/>
          </a:p>
        </p:txBody>
      </p:sp>
      <p:sp>
        <p:nvSpPr>
          <p:cNvPr id="86" name="四角形">
            <a:extLst>
              <a:ext uri="{FF2B5EF4-FFF2-40B4-BE49-F238E27FC236}">
                <a16:creationId xmlns:a16="http://schemas.microsoft.com/office/drawing/2014/main" id="{EC1EF072-C92D-D94F-DA44-E157A2CF7372}"/>
              </a:ext>
            </a:extLst>
          </p:cNvPr>
          <p:cNvSpPr/>
          <p:nvPr/>
        </p:nvSpPr>
        <p:spPr>
          <a:xfrm>
            <a:off x="1055688" y="3303608"/>
            <a:ext cx="4811678" cy="53151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600" b="1">
                <a:latin typeface="+mj-lt"/>
              </a:rPr>
              <a:t>見出し２</a:t>
            </a:r>
          </a:p>
        </p:txBody>
      </p:sp>
      <p:sp>
        <p:nvSpPr>
          <p:cNvPr id="85" name="テキスト ボックス 20">
            <a:extLst>
              <a:ext uri="{FF2B5EF4-FFF2-40B4-BE49-F238E27FC236}">
                <a16:creationId xmlns:a16="http://schemas.microsoft.com/office/drawing/2014/main" id="{EEB803BF-969C-E11A-D36C-5DE456DF2555}"/>
              </a:ext>
            </a:extLst>
          </p:cNvPr>
          <p:cNvSpPr txBox="1"/>
          <p:nvPr/>
        </p:nvSpPr>
        <p:spPr>
          <a:xfrm>
            <a:off x="6163364" y="3303609"/>
            <a:ext cx="4811676" cy="37499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9000" tIns="39000" rIns="39000" bIns="39000" numCol="1" anchor="t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テキスト２</a:t>
            </a:r>
            <a:endParaRPr sz="1400" dirty="0"/>
          </a:p>
        </p:txBody>
      </p:sp>
      <p:sp>
        <p:nvSpPr>
          <p:cNvPr id="91" name="四角形">
            <a:extLst>
              <a:ext uri="{FF2B5EF4-FFF2-40B4-BE49-F238E27FC236}">
                <a16:creationId xmlns:a16="http://schemas.microsoft.com/office/drawing/2014/main" id="{7DDA6561-1F05-C954-CD5C-6512E3A660D0}"/>
              </a:ext>
            </a:extLst>
          </p:cNvPr>
          <p:cNvSpPr/>
          <p:nvPr/>
        </p:nvSpPr>
        <p:spPr>
          <a:xfrm>
            <a:off x="1055688" y="4402352"/>
            <a:ext cx="4811678" cy="53151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600" b="1">
                <a:latin typeface="+mj-lt"/>
              </a:rPr>
              <a:t>見出し３</a:t>
            </a:r>
          </a:p>
        </p:txBody>
      </p:sp>
      <p:sp>
        <p:nvSpPr>
          <p:cNvPr id="90" name="テキスト ボックス 20">
            <a:extLst>
              <a:ext uri="{FF2B5EF4-FFF2-40B4-BE49-F238E27FC236}">
                <a16:creationId xmlns:a16="http://schemas.microsoft.com/office/drawing/2014/main" id="{16E25EC4-8B4F-1EF6-2B8C-3A2A6539253F}"/>
              </a:ext>
            </a:extLst>
          </p:cNvPr>
          <p:cNvSpPr txBox="1"/>
          <p:nvPr/>
        </p:nvSpPr>
        <p:spPr>
          <a:xfrm>
            <a:off x="6163364" y="4402353"/>
            <a:ext cx="4811676" cy="37499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9000" tIns="39000" rIns="39000" bIns="39000" numCol="1" anchor="t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テキスト３</a:t>
            </a:r>
            <a:endParaRPr sz="1400" dirty="0"/>
          </a:p>
        </p:txBody>
      </p:sp>
      <p:sp>
        <p:nvSpPr>
          <p:cNvPr id="96" name="四角形">
            <a:extLst>
              <a:ext uri="{FF2B5EF4-FFF2-40B4-BE49-F238E27FC236}">
                <a16:creationId xmlns:a16="http://schemas.microsoft.com/office/drawing/2014/main" id="{81D51A58-8E35-D034-9455-C4E96197933D}"/>
              </a:ext>
            </a:extLst>
          </p:cNvPr>
          <p:cNvSpPr/>
          <p:nvPr/>
        </p:nvSpPr>
        <p:spPr>
          <a:xfrm>
            <a:off x="1055688" y="5501096"/>
            <a:ext cx="4811678" cy="53151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ja-JP" altLang="en-US" sz="1600" b="1">
                <a:latin typeface="+mj-lt"/>
              </a:rPr>
              <a:t>見出し４</a:t>
            </a:r>
          </a:p>
        </p:txBody>
      </p:sp>
      <p:sp>
        <p:nvSpPr>
          <p:cNvPr id="95" name="テキスト ボックス 20">
            <a:extLst>
              <a:ext uri="{FF2B5EF4-FFF2-40B4-BE49-F238E27FC236}">
                <a16:creationId xmlns:a16="http://schemas.microsoft.com/office/drawing/2014/main" id="{344D6E78-25EA-2799-DABF-C14348AA7763}"/>
              </a:ext>
            </a:extLst>
          </p:cNvPr>
          <p:cNvSpPr txBox="1"/>
          <p:nvPr/>
        </p:nvSpPr>
        <p:spPr>
          <a:xfrm>
            <a:off x="6163364" y="5501097"/>
            <a:ext cx="4811676" cy="37499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9000" tIns="39000" rIns="39000" bIns="39000" numCol="1" anchor="t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テキスト４</a:t>
            </a:r>
            <a:endParaRPr sz="14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19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</cp:revision>
  <dcterms:created xsi:type="dcterms:W3CDTF">2023-03-04T19:51:34Z</dcterms:created>
  <dcterms:modified xsi:type="dcterms:W3CDTF">2024-12-01T08:47:45Z</dcterms:modified>
</cp:coreProperties>
</file>