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833" autoAdjust="0"/>
    <p:restoredTop sz="96197" autoAdjust="0"/>
  </p:normalViewPr>
  <p:slideViewPr>
    <p:cSldViewPr>
      <p:cViewPr varScale="1">
        <p:scale>
          <a:sx n="94" d="100"/>
          <a:sy n="94" d="100"/>
        </p:scale>
        <p:origin x="224" y="83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000264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">
            <a:extLst>
              <a:ext uri="{FF2B5EF4-FFF2-40B4-BE49-F238E27FC236}">
                <a16:creationId xmlns:a16="http://schemas.microsoft.com/office/drawing/2014/main" id="{4FBD2D3E-7AD8-8A61-8433-8FC6F68D6CAB}"/>
              </a:ext>
            </a:extLst>
          </p:cNvPr>
          <p:cNvSpPr/>
          <p:nvPr/>
        </p:nvSpPr>
        <p:spPr>
          <a:xfrm>
            <a:off x="1631320" y="2563225"/>
            <a:ext cx="4001750" cy="1391259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 dirty="0"/>
          </a:p>
        </p:txBody>
      </p:sp>
      <p:sp>
        <p:nvSpPr>
          <p:cNvPr id="4" name="幹部育成">
            <a:extLst>
              <a:ext uri="{FF2B5EF4-FFF2-40B4-BE49-F238E27FC236}">
                <a16:creationId xmlns:a16="http://schemas.microsoft.com/office/drawing/2014/main" id="{451763F6-D581-4817-FC08-5FCC21688516}"/>
              </a:ext>
            </a:extLst>
          </p:cNvPr>
          <p:cNvSpPr/>
          <p:nvPr/>
        </p:nvSpPr>
        <p:spPr>
          <a:xfrm>
            <a:off x="1631320" y="1838732"/>
            <a:ext cx="4001750" cy="533094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0000" tIns="90000" rIns="90000" bIns="90000" anchor="ctr"/>
          <a:lstStyle>
            <a:lvl1pPr algn="ctr">
              <a:defRPr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500"/>
              <a:t>見出し１</a:t>
            </a:r>
            <a:endParaRPr sz="1500" dirty="0"/>
          </a:p>
        </p:txBody>
      </p:sp>
      <p:sp>
        <p:nvSpPr>
          <p:cNvPr id="5" name="テキストテキスト…">
            <a:extLst>
              <a:ext uri="{FF2B5EF4-FFF2-40B4-BE49-F238E27FC236}">
                <a16:creationId xmlns:a16="http://schemas.microsoft.com/office/drawing/2014/main" id="{DD36FD30-EAE6-FF15-BCE0-E1AC8A01B56F}"/>
              </a:ext>
            </a:extLst>
          </p:cNvPr>
          <p:cNvSpPr txBox="1"/>
          <p:nvPr/>
        </p:nvSpPr>
        <p:spPr>
          <a:xfrm>
            <a:off x="1934675" y="2791494"/>
            <a:ext cx="1256113" cy="31675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テキスト１</a:t>
            </a:r>
            <a:endParaRPr sz="1500" dirty="0"/>
          </a:p>
        </p:txBody>
      </p:sp>
      <p:sp>
        <p:nvSpPr>
          <p:cNvPr id="7" name="部署のAI/DXリーダー育成">
            <a:extLst>
              <a:ext uri="{FF2B5EF4-FFF2-40B4-BE49-F238E27FC236}">
                <a16:creationId xmlns:a16="http://schemas.microsoft.com/office/drawing/2014/main" id="{30FAB521-56F4-CEEB-C785-95A572864C02}"/>
              </a:ext>
            </a:extLst>
          </p:cNvPr>
          <p:cNvSpPr/>
          <p:nvPr/>
        </p:nvSpPr>
        <p:spPr>
          <a:xfrm>
            <a:off x="6600056" y="1838732"/>
            <a:ext cx="4001750" cy="533094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0000" tIns="90000" rIns="90000" bIns="90000" anchor="ctr"/>
          <a:lstStyle>
            <a:lvl1pPr algn="ctr" defTabSz="825500">
              <a:defRPr sz="40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500"/>
              <a:t>見出し２</a:t>
            </a:r>
            <a:endParaRPr lang="ja-JP" altLang="en-US" sz="1500" dirty="0"/>
          </a:p>
        </p:txBody>
      </p:sp>
      <p:sp>
        <p:nvSpPr>
          <p:cNvPr id="10" name="新入社員・若手社員">
            <a:extLst>
              <a:ext uri="{FF2B5EF4-FFF2-40B4-BE49-F238E27FC236}">
                <a16:creationId xmlns:a16="http://schemas.microsoft.com/office/drawing/2014/main" id="{6D871C5F-BDAC-47FB-BECC-1C04FA204EE3}"/>
              </a:ext>
            </a:extLst>
          </p:cNvPr>
          <p:cNvSpPr/>
          <p:nvPr/>
        </p:nvSpPr>
        <p:spPr>
          <a:xfrm>
            <a:off x="1631320" y="4165275"/>
            <a:ext cx="4001750" cy="533094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0000" tIns="90000" rIns="90000" bIns="90000" anchor="ctr"/>
          <a:lstStyle>
            <a:lvl1pPr algn="ctr" defTabSz="825500">
              <a:defRPr sz="40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500"/>
              <a:t>見出し３</a:t>
            </a:r>
            <a:endParaRPr lang="ja-JP" altLang="en-US" sz="1500" dirty="0"/>
          </a:p>
        </p:txBody>
      </p:sp>
      <p:sp>
        <p:nvSpPr>
          <p:cNvPr id="13" name="現場スキル型">
            <a:extLst>
              <a:ext uri="{FF2B5EF4-FFF2-40B4-BE49-F238E27FC236}">
                <a16:creationId xmlns:a16="http://schemas.microsoft.com/office/drawing/2014/main" id="{FC26B919-DF66-CD9D-BDDA-C89341306FB4}"/>
              </a:ext>
            </a:extLst>
          </p:cNvPr>
          <p:cNvSpPr/>
          <p:nvPr/>
        </p:nvSpPr>
        <p:spPr>
          <a:xfrm>
            <a:off x="6600056" y="4165275"/>
            <a:ext cx="4001750" cy="533094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0000" tIns="90000" rIns="90000" bIns="90000" anchor="ctr"/>
          <a:lstStyle>
            <a:lvl1pPr algn="ctr" defTabSz="825500">
              <a:defRPr sz="40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500"/>
              <a:t>見出し４</a:t>
            </a:r>
            <a:endParaRPr lang="ja-JP" altLang="en-US" sz="1500" dirty="0"/>
          </a:p>
        </p:txBody>
      </p:sp>
      <p:sp>
        <p:nvSpPr>
          <p:cNvPr id="15" name="四角形">
            <a:extLst>
              <a:ext uri="{FF2B5EF4-FFF2-40B4-BE49-F238E27FC236}">
                <a16:creationId xmlns:a16="http://schemas.microsoft.com/office/drawing/2014/main" id="{B142AA64-CA96-19FA-5F61-87D9308620A9}"/>
              </a:ext>
            </a:extLst>
          </p:cNvPr>
          <p:cNvSpPr/>
          <p:nvPr/>
        </p:nvSpPr>
        <p:spPr>
          <a:xfrm>
            <a:off x="6600056" y="2564904"/>
            <a:ext cx="4001750" cy="1391259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/>
          </a:p>
        </p:txBody>
      </p:sp>
      <p:sp>
        <p:nvSpPr>
          <p:cNvPr id="16" name="テキストテキスト…">
            <a:extLst>
              <a:ext uri="{FF2B5EF4-FFF2-40B4-BE49-F238E27FC236}">
                <a16:creationId xmlns:a16="http://schemas.microsoft.com/office/drawing/2014/main" id="{A5C147F5-F051-AC10-E259-2B0FED654D49}"/>
              </a:ext>
            </a:extLst>
          </p:cNvPr>
          <p:cNvSpPr txBox="1"/>
          <p:nvPr/>
        </p:nvSpPr>
        <p:spPr>
          <a:xfrm>
            <a:off x="6903411" y="2793173"/>
            <a:ext cx="1256113" cy="31675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テキスト２</a:t>
            </a:r>
            <a:endParaRPr sz="1500" dirty="0"/>
          </a:p>
        </p:txBody>
      </p:sp>
      <p:sp>
        <p:nvSpPr>
          <p:cNvPr id="17" name="四角形">
            <a:extLst>
              <a:ext uri="{FF2B5EF4-FFF2-40B4-BE49-F238E27FC236}">
                <a16:creationId xmlns:a16="http://schemas.microsoft.com/office/drawing/2014/main" id="{19051E67-DA7E-F5EE-8019-7C5392B30ED2}"/>
              </a:ext>
            </a:extLst>
          </p:cNvPr>
          <p:cNvSpPr/>
          <p:nvPr/>
        </p:nvSpPr>
        <p:spPr>
          <a:xfrm>
            <a:off x="1636007" y="4909160"/>
            <a:ext cx="4001750" cy="1391259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/>
          </a:p>
        </p:txBody>
      </p:sp>
      <p:sp>
        <p:nvSpPr>
          <p:cNvPr id="18" name="テキストテキスト…">
            <a:extLst>
              <a:ext uri="{FF2B5EF4-FFF2-40B4-BE49-F238E27FC236}">
                <a16:creationId xmlns:a16="http://schemas.microsoft.com/office/drawing/2014/main" id="{6B04B132-2259-8639-18EE-330E8F98E6C4}"/>
              </a:ext>
            </a:extLst>
          </p:cNvPr>
          <p:cNvSpPr txBox="1"/>
          <p:nvPr/>
        </p:nvSpPr>
        <p:spPr>
          <a:xfrm>
            <a:off x="1939362" y="5137429"/>
            <a:ext cx="1256113" cy="31675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テキスト３</a:t>
            </a:r>
            <a:endParaRPr sz="1500" dirty="0"/>
          </a:p>
        </p:txBody>
      </p:sp>
      <p:sp>
        <p:nvSpPr>
          <p:cNvPr id="19" name="四角形">
            <a:extLst>
              <a:ext uri="{FF2B5EF4-FFF2-40B4-BE49-F238E27FC236}">
                <a16:creationId xmlns:a16="http://schemas.microsoft.com/office/drawing/2014/main" id="{1DF97750-BC9C-D475-778B-FF7AED8D4950}"/>
              </a:ext>
            </a:extLst>
          </p:cNvPr>
          <p:cNvSpPr/>
          <p:nvPr/>
        </p:nvSpPr>
        <p:spPr>
          <a:xfrm>
            <a:off x="6600056" y="4907481"/>
            <a:ext cx="4001750" cy="1391259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/>
          </a:p>
        </p:txBody>
      </p:sp>
      <p:sp>
        <p:nvSpPr>
          <p:cNvPr id="20" name="テキストテキスト…">
            <a:extLst>
              <a:ext uri="{FF2B5EF4-FFF2-40B4-BE49-F238E27FC236}">
                <a16:creationId xmlns:a16="http://schemas.microsoft.com/office/drawing/2014/main" id="{0A562DD0-A0D4-F0E1-1091-6F2DCA95B630}"/>
              </a:ext>
            </a:extLst>
          </p:cNvPr>
          <p:cNvSpPr txBox="1"/>
          <p:nvPr/>
        </p:nvSpPr>
        <p:spPr>
          <a:xfrm>
            <a:off x="6903411" y="5135750"/>
            <a:ext cx="1256113" cy="31675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テキスト４</a:t>
            </a:r>
            <a:endParaRPr sz="15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AF5FC75-77B2-7635-B368-B29AF5AFA1F7}"/>
              </a:ext>
            </a:extLst>
          </p:cNvPr>
          <p:cNvSpPr txBox="1"/>
          <p:nvPr/>
        </p:nvSpPr>
        <p:spPr>
          <a:xfrm>
            <a:off x="3045726" y="1017047"/>
            <a:ext cx="61005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ja-JP" altLang="en-US" sz="1800" b="1"/>
              <a:t>大項目の見出し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19</Words>
  <Application>Microsoft Macintosh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13</cp:revision>
  <dcterms:created xsi:type="dcterms:W3CDTF">2023-03-04T19:51:34Z</dcterms:created>
  <dcterms:modified xsi:type="dcterms:W3CDTF">2024-12-01T09:50:55Z</dcterms:modified>
</cp:coreProperties>
</file>