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動">
            <a:extLst>
              <a:ext uri="{FF2B5EF4-FFF2-40B4-BE49-F238E27FC236}">
                <a16:creationId xmlns:a16="http://schemas.microsoft.com/office/drawing/2014/main" id="{40DBD2AB-C85C-8686-F20B-268A5BE594A9}"/>
              </a:ext>
            </a:extLst>
          </p:cNvPr>
          <p:cNvSpPr/>
          <p:nvPr/>
        </p:nvSpPr>
        <p:spPr>
          <a:xfrm>
            <a:off x="757921" y="2455436"/>
            <a:ext cx="2697073" cy="6350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3" name="半自動">
            <a:extLst>
              <a:ext uri="{FF2B5EF4-FFF2-40B4-BE49-F238E27FC236}">
                <a16:creationId xmlns:a16="http://schemas.microsoft.com/office/drawing/2014/main" id="{E5BA76D5-C9D4-5F84-82CD-06FE93707855}"/>
              </a:ext>
            </a:extLst>
          </p:cNvPr>
          <p:cNvSpPr/>
          <p:nvPr/>
        </p:nvSpPr>
        <p:spPr>
          <a:xfrm>
            <a:off x="4752448" y="2445005"/>
            <a:ext cx="2697073" cy="63500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4" name="全自動">
            <a:extLst>
              <a:ext uri="{FF2B5EF4-FFF2-40B4-BE49-F238E27FC236}">
                <a16:creationId xmlns:a16="http://schemas.microsoft.com/office/drawing/2014/main" id="{734C4A68-D0D2-0957-4DBE-DE61959BBA8D}"/>
              </a:ext>
            </a:extLst>
          </p:cNvPr>
          <p:cNvSpPr/>
          <p:nvPr/>
        </p:nvSpPr>
        <p:spPr>
          <a:xfrm>
            <a:off x="8746975" y="2455436"/>
            <a:ext cx="2697073" cy="63500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5" name="三角形">
            <a:extLst>
              <a:ext uri="{FF2B5EF4-FFF2-40B4-BE49-F238E27FC236}">
                <a16:creationId xmlns:a16="http://schemas.microsoft.com/office/drawing/2014/main" id="{971DDC4F-AFF9-CBAC-DBB0-BE6483C4A19B}"/>
              </a:ext>
            </a:extLst>
          </p:cNvPr>
          <p:cNvSpPr/>
          <p:nvPr/>
        </p:nvSpPr>
        <p:spPr>
          <a:xfrm rot="5400000" flipH="1">
            <a:off x="3863752" y="2532968"/>
            <a:ext cx="479938" cy="479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 defTabSz="412750">
              <a:defRPr sz="3200">
                <a:solidFill>
                  <a:schemeClr val="accent5">
                    <a:satOff val="28571"/>
                    <a:lumOff val="-77254"/>
                  </a:scheme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sz="1600"/>
          </a:p>
        </p:txBody>
      </p:sp>
      <p:sp>
        <p:nvSpPr>
          <p:cNvPr id="10" name="角丸四角形">
            <a:extLst>
              <a:ext uri="{FF2B5EF4-FFF2-40B4-BE49-F238E27FC236}">
                <a16:creationId xmlns:a16="http://schemas.microsoft.com/office/drawing/2014/main" id="{8E07988D-D353-D11D-9BF6-15DC468C4713}"/>
              </a:ext>
            </a:extLst>
          </p:cNvPr>
          <p:cNvSpPr/>
          <p:nvPr/>
        </p:nvSpPr>
        <p:spPr>
          <a:xfrm>
            <a:off x="4752448" y="1726281"/>
            <a:ext cx="2697073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ラベル２</a:t>
            </a:r>
            <a:endParaRPr lang="ja-JP" altLang="en-US" sz="1600" dirty="0">
              <a:latin typeface="+mn-lt"/>
            </a:endParaRPr>
          </a:p>
        </p:txBody>
      </p:sp>
      <p:sp>
        <p:nvSpPr>
          <p:cNvPr id="11" name="角丸四角形">
            <a:extLst>
              <a:ext uri="{FF2B5EF4-FFF2-40B4-BE49-F238E27FC236}">
                <a16:creationId xmlns:a16="http://schemas.microsoft.com/office/drawing/2014/main" id="{304D8212-0D8D-A6AD-0FA2-83A4C1C49A5A}"/>
              </a:ext>
            </a:extLst>
          </p:cNvPr>
          <p:cNvSpPr/>
          <p:nvPr/>
        </p:nvSpPr>
        <p:spPr>
          <a:xfrm>
            <a:off x="757921" y="1726281"/>
            <a:ext cx="2697072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accent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ラベル１</a:t>
            </a:r>
            <a:endParaRPr sz="1600" dirty="0">
              <a:latin typeface="+mn-lt"/>
            </a:endParaRPr>
          </a:p>
        </p:txBody>
      </p:sp>
      <p:sp>
        <p:nvSpPr>
          <p:cNvPr id="12" name="角丸四角形">
            <a:extLst>
              <a:ext uri="{FF2B5EF4-FFF2-40B4-BE49-F238E27FC236}">
                <a16:creationId xmlns:a16="http://schemas.microsoft.com/office/drawing/2014/main" id="{F4A37529-A10D-4BAD-1D22-22DCF8F55B4F}"/>
              </a:ext>
            </a:extLst>
          </p:cNvPr>
          <p:cNvSpPr/>
          <p:nvPr/>
        </p:nvSpPr>
        <p:spPr>
          <a:xfrm>
            <a:off x="8746975" y="1726281"/>
            <a:ext cx="2697073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ラベル３</a:t>
            </a:r>
            <a:endParaRPr lang="ja-JP" altLang="en-US" sz="1600" dirty="0">
              <a:latin typeface="+mn-lt"/>
            </a:endParaRPr>
          </a:p>
        </p:txBody>
      </p:sp>
      <p:sp>
        <p:nvSpPr>
          <p:cNvPr id="13" name="三角形">
            <a:extLst>
              <a:ext uri="{FF2B5EF4-FFF2-40B4-BE49-F238E27FC236}">
                <a16:creationId xmlns:a16="http://schemas.microsoft.com/office/drawing/2014/main" id="{EE02F84F-069B-61B0-8FCA-6EDA5ECF842D}"/>
              </a:ext>
            </a:extLst>
          </p:cNvPr>
          <p:cNvSpPr/>
          <p:nvPr/>
        </p:nvSpPr>
        <p:spPr>
          <a:xfrm rot="5400000" flipH="1">
            <a:off x="7858279" y="2535408"/>
            <a:ext cx="479938" cy="479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 defTabSz="412750">
              <a:defRPr sz="3200">
                <a:solidFill>
                  <a:schemeClr val="accent5">
                    <a:satOff val="28571"/>
                    <a:lumOff val="-77254"/>
                  </a:scheme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sz="1600"/>
          </a:p>
        </p:txBody>
      </p:sp>
      <p:sp>
        <p:nvSpPr>
          <p:cNvPr id="14" name="テキストテキスト…">
            <a:extLst>
              <a:ext uri="{FF2B5EF4-FFF2-40B4-BE49-F238E27FC236}">
                <a16:creationId xmlns:a16="http://schemas.microsoft.com/office/drawing/2014/main" id="{F1849FF8-014B-C842-297C-D847DAFD1DA1}"/>
              </a:ext>
            </a:extLst>
          </p:cNvPr>
          <p:cNvSpPr txBox="1"/>
          <p:nvPr/>
        </p:nvSpPr>
        <p:spPr>
          <a:xfrm>
            <a:off x="757921" y="3304485"/>
            <a:ext cx="2672898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15" name="テキストテキスト…">
            <a:extLst>
              <a:ext uri="{FF2B5EF4-FFF2-40B4-BE49-F238E27FC236}">
                <a16:creationId xmlns:a16="http://schemas.microsoft.com/office/drawing/2014/main" id="{B877BE39-5A49-7394-70A0-620815099D4A}"/>
              </a:ext>
            </a:extLst>
          </p:cNvPr>
          <p:cNvSpPr txBox="1"/>
          <p:nvPr/>
        </p:nvSpPr>
        <p:spPr>
          <a:xfrm>
            <a:off x="4776623" y="3304485"/>
            <a:ext cx="2672898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16" name="テキストテキスト…">
            <a:extLst>
              <a:ext uri="{FF2B5EF4-FFF2-40B4-BE49-F238E27FC236}">
                <a16:creationId xmlns:a16="http://schemas.microsoft.com/office/drawing/2014/main" id="{C308249D-D908-F623-1D49-DF94A881F9C0}"/>
              </a:ext>
            </a:extLst>
          </p:cNvPr>
          <p:cNvSpPr txBox="1"/>
          <p:nvPr/>
        </p:nvSpPr>
        <p:spPr>
          <a:xfrm>
            <a:off x="8795325" y="3304485"/>
            <a:ext cx="2672898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18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</cp:revision>
  <dcterms:created xsi:type="dcterms:W3CDTF">2023-03-04T19:51:34Z</dcterms:created>
  <dcterms:modified xsi:type="dcterms:W3CDTF">2024-12-01T12:26:54Z</dcterms:modified>
</cp:coreProperties>
</file>