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3833" autoAdjust="0"/>
    <p:restoredTop sz="96197" autoAdjust="0"/>
  </p:normalViewPr>
  <p:slideViewPr>
    <p:cSldViewPr>
      <p:cViewPr varScale="1">
        <p:scale>
          <a:sx n="94" d="100"/>
          <a:sy n="94" d="100"/>
        </p:scale>
        <p:origin x="224" y="832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2024/12/1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2024/12/1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80002642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  <p:sldLayoutId id="2147483748" r:id="rId17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角丸四角形 5">
            <a:extLst>
              <a:ext uri="{FF2B5EF4-FFF2-40B4-BE49-F238E27FC236}">
                <a16:creationId xmlns:a16="http://schemas.microsoft.com/office/drawing/2014/main" id="{B686F527-04BF-0490-5851-DCB36708A582}"/>
              </a:ext>
            </a:extLst>
          </p:cNvPr>
          <p:cNvSpPr/>
          <p:nvPr/>
        </p:nvSpPr>
        <p:spPr>
          <a:xfrm>
            <a:off x="1073818" y="1750530"/>
            <a:ext cx="4668840" cy="4205214"/>
          </a:xfrm>
          <a:prstGeom prst="roundRect">
            <a:avLst>
              <a:gd name="adj" fmla="val 1811"/>
            </a:avLst>
          </a:prstGeom>
          <a:solidFill>
            <a:srgbClr val="FFFFFF"/>
          </a:solidFill>
          <a:ln w="38100">
            <a:solidFill>
              <a:schemeClr val="accent2"/>
            </a:solidFill>
          </a:ln>
        </p:spPr>
        <p:txBody>
          <a:bodyPr lIns="90000" tIns="90000" rIns="90000" bIns="90000" anchor="ctr"/>
          <a:lstStyle/>
          <a:p>
            <a:pPr algn="ctr" defTabSz="1003000">
              <a:defRPr sz="3200">
                <a:latin typeface="M PLUS 2 Medium"/>
                <a:ea typeface="M PLUS 2 Medium"/>
                <a:cs typeface="M PLUS 2 Medium"/>
                <a:sym typeface="M PLUS 2 Medium"/>
              </a:defRPr>
            </a:pPr>
            <a:endParaRPr sz="1600"/>
          </a:p>
        </p:txBody>
      </p:sp>
      <p:sp>
        <p:nvSpPr>
          <p:cNvPr id="8" name="角丸四角形">
            <a:extLst>
              <a:ext uri="{FF2B5EF4-FFF2-40B4-BE49-F238E27FC236}">
                <a16:creationId xmlns:a16="http://schemas.microsoft.com/office/drawing/2014/main" id="{941302D9-3CF6-1D3C-4CEB-7D67C5AC4EDF}"/>
              </a:ext>
            </a:extLst>
          </p:cNvPr>
          <p:cNvSpPr/>
          <p:nvPr/>
        </p:nvSpPr>
        <p:spPr>
          <a:xfrm>
            <a:off x="1495515" y="1525612"/>
            <a:ext cx="3815867" cy="473826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 w="12700" cap="flat">
            <a:noFill/>
            <a:miter lim="400000"/>
          </a:ln>
          <a:effectLst/>
        </p:spPr>
        <p:txBody>
          <a:bodyPr wrap="square" lIns="90000" tIns="90000" rIns="90000" bIns="90000" numCol="1" anchor="ctr">
            <a:noAutofit/>
          </a:bodyPr>
          <a:lstStyle/>
          <a:p>
            <a:pPr algn="ctr" defTabSz="1003000">
              <a:defRPr sz="3200">
                <a:solidFill>
                  <a:srgbClr val="FFFFFF"/>
                </a:solidFill>
                <a:latin typeface="M PLUS 2 Bold"/>
                <a:ea typeface="M PLUS 2 Bold"/>
                <a:cs typeface="M PLUS 2 Bold"/>
                <a:sym typeface="M PLUS 2 Bold"/>
              </a:defRPr>
            </a:pPr>
            <a:r>
              <a:rPr lang="ja-JP" altLang="en-US" sz="1600">
                <a:latin typeface="+mj-lt"/>
              </a:rPr>
              <a:t>見出し１</a:t>
            </a:r>
          </a:p>
        </p:txBody>
      </p:sp>
      <p:sp>
        <p:nvSpPr>
          <p:cNvPr id="10" name="ノウハウ">
            <a:extLst>
              <a:ext uri="{FF2B5EF4-FFF2-40B4-BE49-F238E27FC236}">
                <a16:creationId xmlns:a16="http://schemas.microsoft.com/office/drawing/2014/main" id="{D0AA02EA-35B1-8D3B-77A4-8B3B7B5893E5}"/>
              </a:ext>
            </a:extLst>
          </p:cNvPr>
          <p:cNvSpPr/>
          <p:nvPr/>
        </p:nvSpPr>
        <p:spPr>
          <a:xfrm>
            <a:off x="1452519" y="2356601"/>
            <a:ext cx="1893144" cy="510907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00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0000" tIns="90000" rIns="90000" bIns="90000" anchor="ctr"/>
          <a:lstStyle>
            <a:lvl1pPr algn="ctr" defTabSz="2006000">
              <a:defRPr sz="3200">
                <a:latin typeface="M PLUS 2 Medium"/>
                <a:ea typeface="M PLUS 2 Medium"/>
                <a:cs typeface="M PLUS 2 Medium"/>
                <a:sym typeface="M PLUS 2 Medium"/>
              </a:defRPr>
            </a:lvl1pPr>
          </a:lstStyle>
          <a:p>
            <a:r>
              <a:rPr lang="ja-JP" altLang="en-US" sz="1600">
                <a:latin typeface="+mn-lt"/>
              </a:rPr>
              <a:t>１のテキスト１</a:t>
            </a:r>
            <a:endParaRPr sz="1600" dirty="0">
              <a:latin typeface="+mn-lt"/>
            </a:endParaRPr>
          </a:p>
        </p:txBody>
      </p:sp>
      <p:sp>
        <p:nvSpPr>
          <p:cNvPr id="13" name="企画書">
            <a:extLst>
              <a:ext uri="{FF2B5EF4-FFF2-40B4-BE49-F238E27FC236}">
                <a16:creationId xmlns:a16="http://schemas.microsoft.com/office/drawing/2014/main" id="{C496C72B-1FFD-A129-AB4D-B543AADB8FA4}"/>
              </a:ext>
            </a:extLst>
          </p:cNvPr>
          <p:cNvSpPr/>
          <p:nvPr/>
        </p:nvSpPr>
        <p:spPr>
          <a:xfrm>
            <a:off x="3471404" y="2356601"/>
            <a:ext cx="1893143" cy="510907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00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0000" tIns="90000" rIns="90000" bIns="90000" anchor="ctr"/>
          <a:lstStyle>
            <a:lvl1pPr algn="ctr" defTabSz="2006000">
              <a:defRPr sz="3200">
                <a:latin typeface="M PLUS 2 Medium"/>
                <a:ea typeface="M PLUS 2 Medium"/>
                <a:cs typeface="M PLUS 2 Medium"/>
                <a:sym typeface="M PLUS 2 Medium"/>
              </a:defRPr>
            </a:lvl1pPr>
          </a:lstStyle>
          <a:p>
            <a:r>
              <a:rPr lang="ja-JP" altLang="en-US" sz="1600">
                <a:latin typeface="+mn-lt"/>
              </a:rPr>
              <a:t>１のテキスト２</a:t>
            </a:r>
            <a:endParaRPr lang="ja-JP" altLang="en-US" sz="1600" dirty="0">
              <a:latin typeface="+mn-lt"/>
            </a:endParaRPr>
          </a:p>
        </p:txBody>
      </p:sp>
      <p:sp>
        <p:nvSpPr>
          <p:cNvPr id="16" name="社内に対して行う活動">
            <a:extLst>
              <a:ext uri="{FF2B5EF4-FFF2-40B4-BE49-F238E27FC236}">
                <a16:creationId xmlns:a16="http://schemas.microsoft.com/office/drawing/2014/main" id="{AB339A02-5B7F-57A3-FBDF-75741EE44107}"/>
              </a:ext>
            </a:extLst>
          </p:cNvPr>
          <p:cNvSpPr txBox="1"/>
          <p:nvPr/>
        </p:nvSpPr>
        <p:spPr>
          <a:xfrm>
            <a:off x="2740369" y="902256"/>
            <a:ext cx="1210588" cy="400110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tIns="45720" bIns="45720">
            <a:spAutoFit/>
          </a:bodyPr>
          <a:lstStyle>
            <a:lvl1pPr defTabSz="1828251">
              <a:spcBef>
                <a:spcPts val="900"/>
              </a:spcBef>
              <a:defRPr sz="4000">
                <a:solidFill>
                  <a:schemeClr val="accent5">
                    <a:satOff val="28571"/>
                    <a:lumOff val="-77254"/>
                  </a:schemeClr>
                </a:solidFill>
                <a:latin typeface="M PLUS 2 Bold"/>
                <a:ea typeface="M PLUS 2 Bold"/>
                <a:cs typeface="M PLUS 2 Bold"/>
                <a:sym typeface="M PLUS 2 Bold"/>
              </a:defRPr>
            </a:lvl1pPr>
          </a:lstStyle>
          <a:p>
            <a:pPr algn="ctr"/>
            <a:r>
              <a:rPr lang="ja-JP" altLang="en-US" sz="2000">
                <a:latin typeface="+mj-lt"/>
              </a:rPr>
              <a:t>ラベル１</a:t>
            </a:r>
            <a:endParaRPr sz="2000" dirty="0">
              <a:latin typeface="+mj-lt"/>
            </a:endParaRPr>
          </a:p>
        </p:txBody>
      </p:sp>
      <p:sp>
        <p:nvSpPr>
          <p:cNvPr id="23" name="社外に対して行う活動">
            <a:extLst>
              <a:ext uri="{FF2B5EF4-FFF2-40B4-BE49-F238E27FC236}">
                <a16:creationId xmlns:a16="http://schemas.microsoft.com/office/drawing/2014/main" id="{118DC7FF-AE4E-CB49-E54B-FC459B303B5F}"/>
              </a:ext>
            </a:extLst>
          </p:cNvPr>
          <p:cNvSpPr txBox="1"/>
          <p:nvPr/>
        </p:nvSpPr>
        <p:spPr>
          <a:xfrm>
            <a:off x="8348965" y="903760"/>
            <a:ext cx="1210589" cy="400110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tIns="45720" bIns="45720" anchor="ctr">
            <a:spAutoFit/>
          </a:bodyPr>
          <a:lstStyle>
            <a:lvl1pPr algn="ctr" defTabSz="1828251">
              <a:spcBef>
                <a:spcPts val="900"/>
              </a:spcBef>
              <a:defRPr sz="4000">
                <a:solidFill>
                  <a:schemeClr val="accent5">
                    <a:satOff val="28571"/>
                    <a:lumOff val="-77254"/>
                  </a:schemeClr>
                </a:solidFill>
                <a:latin typeface="M PLUS 2 Bold"/>
                <a:ea typeface="M PLUS 2 Bold"/>
                <a:cs typeface="M PLUS 2 Bold"/>
                <a:sym typeface="M PLUS 2 Bold"/>
              </a:defRPr>
            </a:lvl1pPr>
          </a:lstStyle>
          <a:p>
            <a:r>
              <a:rPr lang="ja-JP" altLang="en-US" sz="2000">
                <a:latin typeface="+mj-lt"/>
              </a:rPr>
              <a:t>ラベル２</a:t>
            </a:r>
            <a:endParaRPr sz="2000" dirty="0">
              <a:latin typeface="+mj-lt"/>
            </a:endParaRPr>
          </a:p>
        </p:txBody>
      </p:sp>
      <p:sp>
        <p:nvSpPr>
          <p:cNvPr id="28" name="ノウハウ">
            <a:extLst>
              <a:ext uri="{FF2B5EF4-FFF2-40B4-BE49-F238E27FC236}">
                <a16:creationId xmlns:a16="http://schemas.microsoft.com/office/drawing/2014/main" id="{27C7088D-FCC8-1F2B-A4DC-8838E0C411FB}"/>
              </a:ext>
            </a:extLst>
          </p:cNvPr>
          <p:cNvSpPr/>
          <p:nvPr/>
        </p:nvSpPr>
        <p:spPr>
          <a:xfrm>
            <a:off x="1452519" y="3037584"/>
            <a:ext cx="1893144" cy="510907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00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0000" tIns="90000" rIns="90000" bIns="90000" anchor="ctr"/>
          <a:lstStyle>
            <a:lvl1pPr algn="ctr" defTabSz="2006000">
              <a:defRPr sz="3200">
                <a:latin typeface="M PLUS 2 Medium"/>
                <a:ea typeface="M PLUS 2 Medium"/>
                <a:cs typeface="M PLUS 2 Medium"/>
                <a:sym typeface="M PLUS 2 Medium"/>
              </a:defRPr>
            </a:lvl1pPr>
          </a:lstStyle>
          <a:p>
            <a:r>
              <a:rPr lang="ja-JP" altLang="en-US" sz="1600">
                <a:latin typeface="+mn-lt"/>
              </a:rPr>
              <a:t>１のテキスト３</a:t>
            </a:r>
            <a:endParaRPr sz="1600" dirty="0">
              <a:latin typeface="+mn-lt"/>
            </a:endParaRPr>
          </a:p>
        </p:txBody>
      </p:sp>
      <p:sp>
        <p:nvSpPr>
          <p:cNvPr id="29" name="企画書">
            <a:extLst>
              <a:ext uri="{FF2B5EF4-FFF2-40B4-BE49-F238E27FC236}">
                <a16:creationId xmlns:a16="http://schemas.microsoft.com/office/drawing/2014/main" id="{9C381D0D-1293-6047-31D0-ECC629E43AD7}"/>
              </a:ext>
            </a:extLst>
          </p:cNvPr>
          <p:cNvSpPr/>
          <p:nvPr/>
        </p:nvSpPr>
        <p:spPr>
          <a:xfrm>
            <a:off x="3471403" y="3037584"/>
            <a:ext cx="1893143" cy="510907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00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0000" tIns="90000" rIns="90000" bIns="90000" anchor="ctr"/>
          <a:lstStyle>
            <a:lvl1pPr algn="ctr" defTabSz="2006000">
              <a:defRPr sz="3200">
                <a:latin typeface="M PLUS 2 Medium"/>
                <a:ea typeface="M PLUS 2 Medium"/>
                <a:cs typeface="M PLUS 2 Medium"/>
                <a:sym typeface="M PLUS 2 Medium"/>
              </a:defRPr>
            </a:lvl1pPr>
          </a:lstStyle>
          <a:p>
            <a:r>
              <a:rPr lang="ja-JP" altLang="en-US" sz="1600">
                <a:latin typeface="+mn-lt"/>
              </a:rPr>
              <a:t>１のテキスト４</a:t>
            </a:r>
            <a:endParaRPr lang="ja-JP" altLang="en-US" sz="1600" dirty="0">
              <a:latin typeface="+mn-lt"/>
            </a:endParaRPr>
          </a:p>
        </p:txBody>
      </p:sp>
      <p:sp>
        <p:nvSpPr>
          <p:cNvPr id="30" name="ノウハウ">
            <a:extLst>
              <a:ext uri="{FF2B5EF4-FFF2-40B4-BE49-F238E27FC236}">
                <a16:creationId xmlns:a16="http://schemas.microsoft.com/office/drawing/2014/main" id="{F1A31CAD-80CC-A381-15F4-FC10FA2A7092}"/>
              </a:ext>
            </a:extLst>
          </p:cNvPr>
          <p:cNvSpPr/>
          <p:nvPr/>
        </p:nvSpPr>
        <p:spPr>
          <a:xfrm>
            <a:off x="1457678" y="3722366"/>
            <a:ext cx="1893144" cy="510907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00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0000" tIns="90000" rIns="90000" bIns="90000" anchor="ctr"/>
          <a:lstStyle>
            <a:lvl1pPr algn="ctr" defTabSz="2006000">
              <a:defRPr sz="3200">
                <a:latin typeface="M PLUS 2 Medium"/>
                <a:ea typeface="M PLUS 2 Medium"/>
                <a:cs typeface="M PLUS 2 Medium"/>
                <a:sym typeface="M PLUS 2 Medium"/>
              </a:defRPr>
            </a:lvl1pPr>
          </a:lstStyle>
          <a:p>
            <a:r>
              <a:rPr lang="ja-JP" altLang="en-US" sz="1600">
                <a:latin typeface="+mn-lt"/>
              </a:rPr>
              <a:t>１のテキスト５</a:t>
            </a:r>
            <a:endParaRPr lang="ja-JP" altLang="en-US" sz="1600" dirty="0">
              <a:latin typeface="+mn-lt"/>
            </a:endParaRPr>
          </a:p>
        </p:txBody>
      </p:sp>
      <p:sp>
        <p:nvSpPr>
          <p:cNvPr id="31" name="企画書">
            <a:extLst>
              <a:ext uri="{FF2B5EF4-FFF2-40B4-BE49-F238E27FC236}">
                <a16:creationId xmlns:a16="http://schemas.microsoft.com/office/drawing/2014/main" id="{63477F54-91B0-48BF-9AA8-45E877E814CB}"/>
              </a:ext>
            </a:extLst>
          </p:cNvPr>
          <p:cNvSpPr/>
          <p:nvPr/>
        </p:nvSpPr>
        <p:spPr>
          <a:xfrm>
            <a:off x="3476562" y="3722366"/>
            <a:ext cx="1893143" cy="510907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00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0000" tIns="90000" rIns="90000" bIns="90000" anchor="ctr"/>
          <a:lstStyle>
            <a:lvl1pPr algn="ctr" defTabSz="2006000">
              <a:defRPr sz="3200">
                <a:latin typeface="M PLUS 2 Medium"/>
                <a:ea typeface="M PLUS 2 Medium"/>
                <a:cs typeface="M PLUS 2 Medium"/>
                <a:sym typeface="M PLUS 2 Medium"/>
              </a:defRPr>
            </a:lvl1pPr>
          </a:lstStyle>
          <a:p>
            <a:r>
              <a:rPr lang="ja-JP" altLang="en-US" sz="1600">
                <a:latin typeface="+mn-lt"/>
              </a:rPr>
              <a:t>１のテキスト６</a:t>
            </a:r>
            <a:endParaRPr lang="ja-JP" altLang="en-US" sz="1600" dirty="0">
              <a:latin typeface="+mn-lt"/>
            </a:endParaRPr>
          </a:p>
        </p:txBody>
      </p:sp>
      <p:sp>
        <p:nvSpPr>
          <p:cNvPr id="32" name="ノウハウ">
            <a:extLst>
              <a:ext uri="{FF2B5EF4-FFF2-40B4-BE49-F238E27FC236}">
                <a16:creationId xmlns:a16="http://schemas.microsoft.com/office/drawing/2014/main" id="{07A4E181-F50F-6141-5EF3-658A275048C3}"/>
              </a:ext>
            </a:extLst>
          </p:cNvPr>
          <p:cNvSpPr/>
          <p:nvPr/>
        </p:nvSpPr>
        <p:spPr>
          <a:xfrm>
            <a:off x="1452519" y="4403349"/>
            <a:ext cx="1893144" cy="510907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00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0000" tIns="90000" rIns="90000" bIns="90000" anchor="ctr"/>
          <a:lstStyle>
            <a:lvl1pPr algn="ctr" defTabSz="2006000">
              <a:defRPr sz="3200">
                <a:latin typeface="M PLUS 2 Medium"/>
                <a:ea typeface="M PLUS 2 Medium"/>
                <a:cs typeface="M PLUS 2 Medium"/>
                <a:sym typeface="M PLUS 2 Medium"/>
              </a:defRPr>
            </a:lvl1pPr>
          </a:lstStyle>
          <a:p>
            <a:r>
              <a:rPr lang="ja-JP" altLang="en-US" sz="1600">
                <a:latin typeface="+mn-lt"/>
              </a:rPr>
              <a:t>１のテキスト７</a:t>
            </a:r>
            <a:endParaRPr lang="ja-JP" altLang="en-US" sz="1600" dirty="0">
              <a:latin typeface="+mn-lt"/>
            </a:endParaRPr>
          </a:p>
        </p:txBody>
      </p:sp>
      <p:sp>
        <p:nvSpPr>
          <p:cNvPr id="33" name="企画書">
            <a:extLst>
              <a:ext uri="{FF2B5EF4-FFF2-40B4-BE49-F238E27FC236}">
                <a16:creationId xmlns:a16="http://schemas.microsoft.com/office/drawing/2014/main" id="{54F3F21F-70F6-22E7-7019-347EB861ADFF}"/>
              </a:ext>
            </a:extLst>
          </p:cNvPr>
          <p:cNvSpPr/>
          <p:nvPr/>
        </p:nvSpPr>
        <p:spPr>
          <a:xfrm>
            <a:off x="3471403" y="4403349"/>
            <a:ext cx="1893143" cy="510907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00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0000" tIns="90000" rIns="90000" bIns="90000" anchor="ctr"/>
          <a:lstStyle>
            <a:lvl1pPr algn="ctr" defTabSz="2006000">
              <a:defRPr sz="3200">
                <a:latin typeface="M PLUS 2 Medium"/>
                <a:ea typeface="M PLUS 2 Medium"/>
                <a:cs typeface="M PLUS 2 Medium"/>
                <a:sym typeface="M PLUS 2 Medium"/>
              </a:defRPr>
            </a:lvl1pPr>
          </a:lstStyle>
          <a:p>
            <a:r>
              <a:rPr lang="ja-JP" altLang="en-US" sz="1600">
                <a:latin typeface="+mn-lt"/>
              </a:rPr>
              <a:t>１のテキスト８</a:t>
            </a:r>
            <a:endParaRPr lang="ja-JP" altLang="en-US" sz="1600" dirty="0">
              <a:latin typeface="+mn-lt"/>
            </a:endParaRPr>
          </a:p>
        </p:txBody>
      </p:sp>
      <p:sp>
        <p:nvSpPr>
          <p:cNvPr id="34" name="ノウハウ">
            <a:extLst>
              <a:ext uri="{FF2B5EF4-FFF2-40B4-BE49-F238E27FC236}">
                <a16:creationId xmlns:a16="http://schemas.microsoft.com/office/drawing/2014/main" id="{72D6C5A8-CE01-D7C3-42F2-7040C47A9AA2}"/>
              </a:ext>
            </a:extLst>
          </p:cNvPr>
          <p:cNvSpPr/>
          <p:nvPr/>
        </p:nvSpPr>
        <p:spPr>
          <a:xfrm>
            <a:off x="1452519" y="5087739"/>
            <a:ext cx="1893144" cy="510907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00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0000" tIns="90000" rIns="90000" bIns="90000" anchor="ctr"/>
          <a:lstStyle>
            <a:lvl1pPr algn="ctr" defTabSz="2006000">
              <a:defRPr sz="3200">
                <a:latin typeface="M PLUS 2 Medium"/>
                <a:ea typeface="M PLUS 2 Medium"/>
                <a:cs typeface="M PLUS 2 Medium"/>
                <a:sym typeface="M PLUS 2 Medium"/>
              </a:defRPr>
            </a:lvl1pPr>
          </a:lstStyle>
          <a:p>
            <a:r>
              <a:rPr lang="ja-JP" altLang="en-US" sz="1600">
                <a:latin typeface="+mn-lt"/>
              </a:rPr>
              <a:t>１のテキスト９</a:t>
            </a:r>
          </a:p>
        </p:txBody>
      </p:sp>
      <p:sp>
        <p:nvSpPr>
          <p:cNvPr id="35" name="企画書">
            <a:extLst>
              <a:ext uri="{FF2B5EF4-FFF2-40B4-BE49-F238E27FC236}">
                <a16:creationId xmlns:a16="http://schemas.microsoft.com/office/drawing/2014/main" id="{933DEECE-BDA9-AED8-7CF6-C99BE6C745E5}"/>
              </a:ext>
            </a:extLst>
          </p:cNvPr>
          <p:cNvSpPr/>
          <p:nvPr/>
        </p:nvSpPr>
        <p:spPr>
          <a:xfrm>
            <a:off x="3471403" y="5087739"/>
            <a:ext cx="1893143" cy="510907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00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0000" tIns="90000" rIns="90000" bIns="90000" anchor="ctr"/>
          <a:lstStyle>
            <a:lvl1pPr algn="ctr" defTabSz="2006000">
              <a:defRPr sz="3200">
                <a:latin typeface="M PLUS 2 Medium"/>
                <a:ea typeface="M PLUS 2 Medium"/>
                <a:cs typeface="M PLUS 2 Medium"/>
                <a:sym typeface="M PLUS 2 Medium"/>
              </a:defRPr>
            </a:lvl1pPr>
          </a:lstStyle>
          <a:p>
            <a:r>
              <a:rPr lang="ja-JP" altLang="en-US" sz="1600">
                <a:latin typeface="+mn-lt"/>
              </a:rPr>
              <a:t>１のテキスト１０</a:t>
            </a:r>
            <a:endParaRPr lang="ja-JP" altLang="en-US" sz="1600" dirty="0">
              <a:latin typeface="+mn-lt"/>
            </a:endParaRPr>
          </a:p>
        </p:txBody>
      </p:sp>
      <p:sp>
        <p:nvSpPr>
          <p:cNvPr id="36" name="角丸四角形 35">
            <a:extLst>
              <a:ext uri="{FF2B5EF4-FFF2-40B4-BE49-F238E27FC236}">
                <a16:creationId xmlns:a16="http://schemas.microsoft.com/office/drawing/2014/main" id="{1E18D30D-31CD-4567-9E68-0CBEA8EAE104}"/>
              </a:ext>
            </a:extLst>
          </p:cNvPr>
          <p:cNvSpPr/>
          <p:nvPr/>
        </p:nvSpPr>
        <p:spPr>
          <a:xfrm>
            <a:off x="6682415" y="1750530"/>
            <a:ext cx="4668840" cy="4205214"/>
          </a:xfrm>
          <a:prstGeom prst="roundRect">
            <a:avLst>
              <a:gd name="adj" fmla="val 1811"/>
            </a:avLst>
          </a:prstGeom>
          <a:solidFill>
            <a:srgbClr val="FFFFFF"/>
          </a:solidFill>
          <a:ln w="38100">
            <a:solidFill>
              <a:schemeClr val="accent3"/>
            </a:solidFill>
          </a:ln>
        </p:spPr>
        <p:txBody>
          <a:bodyPr lIns="90000" tIns="90000" rIns="90000" bIns="90000" anchor="ctr"/>
          <a:lstStyle/>
          <a:p>
            <a:pPr algn="ctr" defTabSz="1003000">
              <a:defRPr sz="3200">
                <a:latin typeface="M PLUS 2 Medium"/>
                <a:ea typeface="M PLUS 2 Medium"/>
                <a:cs typeface="M PLUS 2 Medium"/>
                <a:sym typeface="M PLUS 2 Medium"/>
              </a:defRPr>
            </a:pPr>
            <a:endParaRPr sz="1600"/>
          </a:p>
        </p:txBody>
      </p:sp>
      <p:sp>
        <p:nvSpPr>
          <p:cNvPr id="37" name="角丸四角形">
            <a:extLst>
              <a:ext uri="{FF2B5EF4-FFF2-40B4-BE49-F238E27FC236}">
                <a16:creationId xmlns:a16="http://schemas.microsoft.com/office/drawing/2014/main" id="{7C7F145B-165A-0BCC-3E83-893577F81BF5}"/>
              </a:ext>
            </a:extLst>
          </p:cNvPr>
          <p:cNvSpPr/>
          <p:nvPr/>
        </p:nvSpPr>
        <p:spPr>
          <a:xfrm>
            <a:off x="7104112" y="1525612"/>
            <a:ext cx="3815867" cy="473826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 w="12700" cap="flat">
            <a:noFill/>
            <a:miter lim="400000"/>
          </a:ln>
          <a:effectLst/>
        </p:spPr>
        <p:txBody>
          <a:bodyPr wrap="square" lIns="90000" tIns="90000" rIns="90000" bIns="90000" numCol="1" anchor="ctr">
            <a:noAutofit/>
          </a:bodyPr>
          <a:lstStyle/>
          <a:p>
            <a:pPr algn="ctr" defTabSz="1003000">
              <a:defRPr sz="3200">
                <a:solidFill>
                  <a:srgbClr val="FFFFFF"/>
                </a:solidFill>
                <a:latin typeface="M PLUS 2 Bold"/>
                <a:ea typeface="M PLUS 2 Bold"/>
                <a:cs typeface="M PLUS 2 Bold"/>
                <a:sym typeface="M PLUS 2 Bold"/>
              </a:defRPr>
            </a:pPr>
            <a:r>
              <a:rPr lang="ja-JP" altLang="en-US" sz="1600">
                <a:latin typeface="+mj-lt"/>
              </a:rPr>
              <a:t>見出し２</a:t>
            </a:r>
          </a:p>
        </p:txBody>
      </p:sp>
      <p:sp>
        <p:nvSpPr>
          <p:cNvPr id="38" name="ノウハウ">
            <a:extLst>
              <a:ext uri="{FF2B5EF4-FFF2-40B4-BE49-F238E27FC236}">
                <a16:creationId xmlns:a16="http://schemas.microsoft.com/office/drawing/2014/main" id="{D7BA05E7-6E27-679D-FFAB-CF8FAE598277}"/>
              </a:ext>
            </a:extLst>
          </p:cNvPr>
          <p:cNvSpPr/>
          <p:nvPr/>
        </p:nvSpPr>
        <p:spPr>
          <a:xfrm>
            <a:off x="7061116" y="2356601"/>
            <a:ext cx="1893144" cy="510907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00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0000" tIns="90000" rIns="90000" bIns="90000" anchor="ctr"/>
          <a:lstStyle>
            <a:lvl1pPr algn="ctr" defTabSz="2006000">
              <a:defRPr sz="3200">
                <a:latin typeface="M PLUS 2 Medium"/>
                <a:ea typeface="M PLUS 2 Medium"/>
                <a:cs typeface="M PLUS 2 Medium"/>
                <a:sym typeface="M PLUS 2 Medium"/>
              </a:defRPr>
            </a:lvl1pPr>
          </a:lstStyle>
          <a:p>
            <a:r>
              <a:rPr lang="ja-JP" altLang="en-US" sz="1600">
                <a:latin typeface="+mn-lt"/>
              </a:rPr>
              <a:t>２のテキスト１</a:t>
            </a:r>
            <a:endParaRPr lang="ja-JP" altLang="en-US" sz="1600" dirty="0">
              <a:latin typeface="+mn-lt"/>
            </a:endParaRPr>
          </a:p>
        </p:txBody>
      </p:sp>
      <p:sp>
        <p:nvSpPr>
          <p:cNvPr id="39" name="企画書">
            <a:extLst>
              <a:ext uri="{FF2B5EF4-FFF2-40B4-BE49-F238E27FC236}">
                <a16:creationId xmlns:a16="http://schemas.microsoft.com/office/drawing/2014/main" id="{5270355C-4D01-3314-EFF5-90B833C919A9}"/>
              </a:ext>
            </a:extLst>
          </p:cNvPr>
          <p:cNvSpPr/>
          <p:nvPr/>
        </p:nvSpPr>
        <p:spPr>
          <a:xfrm>
            <a:off x="9080001" y="2356601"/>
            <a:ext cx="1893143" cy="510907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00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0000" tIns="90000" rIns="90000" bIns="90000" anchor="ctr"/>
          <a:lstStyle>
            <a:lvl1pPr algn="ctr" defTabSz="2006000">
              <a:defRPr sz="3200">
                <a:latin typeface="M PLUS 2 Medium"/>
                <a:ea typeface="M PLUS 2 Medium"/>
                <a:cs typeface="M PLUS 2 Medium"/>
                <a:sym typeface="M PLUS 2 Medium"/>
              </a:defRPr>
            </a:lvl1pPr>
          </a:lstStyle>
          <a:p>
            <a:r>
              <a:rPr lang="ja-JP" altLang="en-US" sz="1600">
                <a:latin typeface="+mn-lt"/>
              </a:rPr>
              <a:t>２のテキスト２</a:t>
            </a:r>
            <a:endParaRPr lang="ja-JP" altLang="en-US" sz="1600" dirty="0">
              <a:latin typeface="+mn-lt"/>
            </a:endParaRPr>
          </a:p>
        </p:txBody>
      </p:sp>
      <p:sp>
        <p:nvSpPr>
          <p:cNvPr id="40" name="ノウハウ">
            <a:extLst>
              <a:ext uri="{FF2B5EF4-FFF2-40B4-BE49-F238E27FC236}">
                <a16:creationId xmlns:a16="http://schemas.microsoft.com/office/drawing/2014/main" id="{9EAEFC81-9E27-A25E-BC3A-E176A28BC5D9}"/>
              </a:ext>
            </a:extLst>
          </p:cNvPr>
          <p:cNvSpPr/>
          <p:nvPr/>
        </p:nvSpPr>
        <p:spPr>
          <a:xfrm>
            <a:off x="7061116" y="3037584"/>
            <a:ext cx="1893144" cy="510907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00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0000" tIns="90000" rIns="90000" bIns="90000" anchor="ctr"/>
          <a:lstStyle>
            <a:lvl1pPr algn="ctr" defTabSz="2006000">
              <a:defRPr sz="3200">
                <a:latin typeface="M PLUS 2 Medium"/>
                <a:ea typeface="M PLUS 2 Medium"/>
                <a:cs typeface="M PLUS 2 Medium"/>
                <a:sym typeface="M PLUS 2 Medium"/>
              </a:defRPr>
            </a:lvl1pPr>
          </a:lstStyle>
          <a:p>
            <a:r>
              <a:rPr lang="ja-JP" altLang="en-US" sz="1600">
                <a:latin typeface="+mn-lt"/>
              </a:rPr>
              <a:t>２のテキスト３</a:t>
            </a:r>
            <a:endParaRPr lang="ja-JP" altLang="en-US" sz="1600" dirty="0">
              <a:latin typeface="+mn-lt"/>
            </a:endParaRPr>
          </a:p>
        </p:txBody>
      </p:sp>
      <p:sp>
        <p:nvSpPr>
          <p:cNvPr id="41" name="企画書">
            <a:extLst>
              <a:ext uri="{FF2B5EF4-FFF2-40B4-BE49-F238E27FC236}">
                <a16:creationId xmlns:a16="http://schemas.microsoft.com/office/drawing/2014/main" id="{AB72BF4A-102E-3B63-B424-F9CC5BFD8161}"/>
              </a:ext>
            </a:extLst>
          </p:cNvPr>
          <p:cNvSpPr/>
          <p:nvPr/>
        </p:nvSpPr>
        <p:spPr>
          <a:xfrm>
            <a:off x="9080000" y="3037584"/>
            <a:ext cx="1893143" cy="510907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00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0000" tIns="90000" rIns="90000" bIns="90000" anchor="ctr"/>
          <a:lstStyle>
            <a:lvl1pPr algn="ctr" defTabSz="2006000">
              <a:defRPr sz="3200">
                <a:latin typeface="M PLUS 2 Medium"/>
                <a:ea typeface="M PLUS 2 Medium"/>
                <a:cs typeface="M PLUS 2 Medium"/>
                <a:sym typeface="M PLUS 2 Medium"/>
              </a:defRPr>
            </a:lvl1pPr>
          </a:lstStyle>
          <a:p>
            <a:r>
              <a:rPr lang="ja-JP" altLang="en-US" sz="1600">
                <a:latin typeface="+mn-lt"/>
              </a:rPr>
              <a:t>２のテキスト４</a:t>
            </a:r>
            <a:endParaRPr lang="ja-JP" altLang="en-US" sz="1600" dirty="0">
              <a:latin typeface="+mn-lt"/>
            </a:endParaRPr>
          </a:p>
        </p:txBody>
      </p:sp>
      <p:sp>
        <p:nvSpPr>
          <p:cNvPr id="42" name="ノウハウ">
            <a:extLst>
              <a:ext uri="{FF2B5EF4-FFF2-40B4-BE49-F238E27FC236}">
                <a16:creationId xmlns:a16="http://schemas.microsoft.com/office/drawing/2014/main" id="{4C2F5F7A-5914-B1F9-4D49-A2167AC9586A}"/>
              </a:ext>
            </a:extLst>
          </p:cNvPr>
          <p:cNvSpPr/>
          <p:nvPr/>
        </p:nvSpPr>
        <p:spPr>
          <a:xfrm>
            <a:off x="7066275" y="3722366"/>
            <a:ext cx="1893144" cy="510907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00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0000" tIns="90000" rIns="90000" bIns="90000" anchor="ctr"/>
          <a:lstStyle>
            <a:lvl1pPr algn="ctr" defTabSz="2006000">
              <a:defRPr sz="3200">
                <a:latin typeface="M PLUS 2 Medium"/>
                <a:ea typeface="M PLUS 2 Medium"/>
                <a:cs typeface="M PLUS 2 Medium"/>
                <a:sym typeface="M PLUS 2 Medium"/>
              </a:defRPr>
            </a:lvl1pPr>
          </a:lstStyle>
          <a:p>
            <a:r>
              <a:rPr lang="ja-JP" altLang="en-US" sz="1600">
                <a:latin typeface="+mn-lt"/>
              </a:rPr>
              <a:t>２のテキスト５</a:t>
            </a:r>
            <a:endParaRPr lang="ja-JP" altLang="en-US" sz="1600" dirty="0">
              <a:latin typeface="+mn-lt"/>
            </a:endParaRPr>
          </a:p>
        </p:txBody>
      </p:sp>
      <p:sp>
        <p:nvSpPr>
          <p:cNvPr id="43" name="企画書">
            <a:extLst>
              <a:ext uri="{FF2B5EF4-FFF2-40B4-BE49-F238E27FC236}">
                <a16:creationId xmlns:a16="http://schemas.microsoft.com/office/drawing/2014/main" id="{1A62C30C-9AA9-C068-5207-24327EBFEE9C}"/>
              </a:ext>
            </a:extLst>
          </p:cNvPr>
          <p:cNvSpPr/>
          <p:nvPr/>
        </p:nvSpPr>
        <p:spPr>
          <a:xfrm>
            <a:off x="9085159" y="3722366"/>
            <a:ext cx="1893143" cy="510907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00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0000" tIns="90000" rIns="90000" bIns="90000" anchor="ctr"/>
          <a:lstStyle>
            <a:lvl1pPr algn="ctr" defTabSz="2006000">
              <a:defRPr sz="3200">
                <a:latin typeface="M PLUS 2 Medium"/>
                <a:ea typeface="M PLUS 2 Medium"/>
                <a:cs typeface="M PLUS 2 Medium"/>
                <a:sym typeface="M PLUS 2 Medium"/>
              </a:defRPr>
            </a:lvl1pPr>
          </a:lstStyle>
          <a:p>
            <a:r>
              <a:rPr lang="ja-JP" altLang="en-US" sz="1600">
                <a:latin typeface="+mn-lt"/>
              </a:rPr>
              <a:t>２のテキスト６</a:t>
            </a:r>
            <a:endParaRPr lang="ja-JP" altLang="en-US" sz="1600" dirty="0">
              <a:latin typeface="+mn-lt"/>
            </a:endParaRPr>
          </a:p>
        </p:txBody>
      </p:sp>
      <p:sp>
        <p:nvSpPr>
          <p:cNvPr id="44" name="ノウハウ">
            <a:extLst>
              <a:ext uri="{FF2B5EF4-FFF2-40B4-BE49-F238E27FC236}">
                <a16:creationId xmlns:a16="http://schemas.microsoft.com/office/drawing/2014/main" id="{51F191FE-EDE5-0610-C787-9B260E12E20F}"/>
              </a:ext>
            </a:extLst>
          </p:cNvPr>
          <p:cNvSpPr/>
          <p:nvPr/>
        </p:nvSpPr>
        <p:spPr>
          <a:xfrm>
            <a:off x="7061116" y="4403349"/>
            <a:ext cx="1893144" cy="510907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00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0000" tIns="90000" rIns="90000" bIns="90000" anchor="ctr"/>
          <a:lstStyle>
            <a:lvl1pPr algn="ctr" defTabSz="2006000">
              <a:defRPr sz="3200">
                <a:latin typeface="M PLUS 2 Medium"/>
                <a:ea typeface="M PLUS 2 Medium"/>
                <a:cs typeface="M PLUS 2 Medium"/>
                <a:sym typeface="M PLUS 2 Medium"/>
              </a:defRPr>
            </a:lvl1pPr>
          </a:lstStyle>
          <a:p>
            <a:r>
              <a:rPr lang="ja-JP" altLang="en-US" sz="1600">
                <a:latin typeface="+mn-lt"/>
              </a:rPr>
              <a:t>２のテキスト７</a:t>
            </a:r>
            <a:endParaRPr lang="ja-JP" altLang="en-US" sz="1600" dirty="0">
              <a:latin typeface="+mn-lt"/>
            </a:endParaRPr>
          </a:p>
        </p:txBody>
      </p:sp>
      <p:sp>
        <p:nvSpPr>
          <p:cNvPr id="45" name="企画書">
            <a:extLst>
              <a:ext uri="{FF2B5EF4-FFF2-40B4-BE49-F238E27FC236}">
                <a16:creationId xmlns:a16="http://schemas.microsoft.com/office/drawing/2014/main" id="{4A843BCE-A452-B727-61F8-09192A5C0B5C}"/>
              </a:ext>
            </a:extLst>
          </p:cNvPr>
          <p:cNvSpPr/>
          <p:nvPr/>
        </p:nvSpPr>
        <p:spPr>
          <a:xfrm>
            <a:off x="9080000" y="4403349"/>
            <a:ext cx="1893143" cy="510907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00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0000" tIns="90000" rIns="90000" bIns="90000" anchor="ctr"/>
          <a:lstStyle>
            <a:lvl1pPr algn="ctr" defTabSz="2006000">
              <a:defRPr sz="3200">
                <a:latin typeface="M PLUS 2 Medium"/>
                <a:ea typeface="M PLUS 2 Medium"/>
                <a:cs typeface="M PLUS 2 Medium"/>
                <a:sym typeface="M PLUS 2 Medium"/>
              </a:defRPr>
            </a:lvl1pPr>
          </a:lstStyle>
          <a:p>
            <a:r>
              <a:rPr lang="ja-JP" altLang="en-US" sz="1600">
                <a:latin typeface="+mn-lt"/>
              </a:rPr>
              <a:t>２のテキスト８</a:t>
            </a:r>
            <a:endParaRPr lang="ja-JP" altLang="en-US" sz="1600" dirty="0">
              <a:latin typeface="+mn-lt"/>
            </a:endParaRPr>
          </a:p>
        </p:txBody>
      </p:sp>
      <p:sp>
        <p:nvSpPr>
          <p:cNvPr id="46" name="ノウハウ">
            <a:extLst>
              <a:ext uri="{FF2B5EF4-FFF2-40B4-BE49-F238E27FC236}">
                <a16:creationId xmlns:a16="http://schemas.microsoft.com/office/drawing/2014/main" id="{42D9FCB9-77CE-6781-E038-68CD41FEADDC}"/>
              </a:ext>
            </a:extLst>
          </p:cNvPr>
          <p:cNvSpPr/>
          <p:nvPr/>
        </p:nvSpPr>
        <p:spPr>
          <a:xfrm>
            <a:off x="7061116" y="5087739"/>
            <a:ext cx="1893144" cy="510907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00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0000" tIns="90000" rIns="90000" bIns="90000" anchor="ctr"/>
          <a:lstStyle>
            <a:lvl1pPr algn="ctr" defTabSz="2006000">
              <a:defRPr sz="3200">
                <a:latin typeface="M PLUS 2 Medium"/>
                <a:ea typeface="M PLUS 2 Medium"/>
                <a:cs typeface="M PLUS 2 Medium"/>
                <a:sym typeface="M PLUS 2 Medium"/>
              </a:defRPr>
            </a:lvl1pPr>
          </a:lstStyle>
          <a:p>
            <a:r>
              <a:rPr lang="ja-JP" altLang="en-US" sz="1600">
                <a:latin typeface="+mn-lt"/>
              </a:rPr>
              <a:t>２のテキスト９</a:t>
            </a:r>
          </a:p>
        </p:txBody>
      </p:sp>
      <p:sp>
        <p:nvSpPr>
          <p:cNvPr id="47" name="企画書">
            <a:extLst>
              <a:ext uri="{FF2B5EF4-FFF2-40B4-BE49-F238E27FC236}">
                <a16:creationId xmlns:a16="http://schemas.microsoft.com/office/drawing/2014/main" id="{1F39E0C9-1BDC-A620-6139-1069041EF08E}"/>
              </a:ext>
            </a:extLst>
          </p:cNvPr>
          <p:cNvSpPr/>
          <p:nvPr/>
        </p:nvSpPr>
        <p:spPr>
          <a:xfrm>
            <a:off x="9080000" y="5087739"/>
            <a:ext cx="1893143" cy="510907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00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0000" tIns="90000" rIns="90000" bIns="90000" anchor="ctr"/>
          <a:lstStyle>
            <a:lvl1pPr algn="ctr" defTabSz="2006000">
              <a:defRPr sz="3200">
                <a:latin typeface="M PLUS 2 Medium"/>
                <a:ea typeface="M PLUS 2 Medium"/>
                <a:cs typeface="M PLUS 2 Medium"/>
                <a:sym typeface="M PLUS 2 Medium"/>
              </a:defRPr>
            </a:lvl1pPr>
          </a:lstStyle>
          <a:p>
            <a:r>
              <a:rPr lang="ja-JP" altLang="en-US" sz="1600">
                <a:latin typeface="+mn-lt"/>
              </a:rPr>
              <a:t>２のテキスト１０</a:t>
            </a:r>
            <a:endParaRPr lang="ja-JP" altLang="en-US" sz="1600" dirty="0">
              <a:latin typeface="+mn-lt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</TotalTime>
  <Words>88</Words>
  <Application>Microsoft Macintosh PowerPoint</Application>
  <PresentationFormat>ワイド画面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友哉 水谷</cp:lastModifiedBy>
  <cp:revision>15</cp:revision>
  <dcterms:created xsi:type="dcterms:W3CDTF">2023-03-04T19:51:34Z</dcterms:created>
  <dcterms:modified xsi:type="dcterms:W3CDTF">2024-12-01T12:55:39Z</dcterms:modified>
</cp:coreProperties>
</file>