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833" autoAdjust="0"/>
    <p:restoredTop sz="96197" autoAdjust="0"/>
  </p:normalViewPr>
  <p:slideViewPr>
    <p:cSldViewPr>
      <p:cViewPr varScale="1">
        <p:scale>
          <a:sx n="94" d="100"/>
          <a:sy n="94" d="100"/>
        </p:scale>
        <p:origin x="224" y="83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2B6E911-5628-A130-1CF8-57B8642881CD}"/>
              </a:ext>
            </a:extLst>
          </p:cNvPr>
          <p:cNvGrpSpPr/>
          <p:nvPr/>
        </p:nvGrpSpPr>
        <p:grpSpPr>
          <a:xfrm>
            <a:off x="458178" y="1916832"/>
            <a:ext cx="3386180" cy="1283986"/>
            <a:chOff x="593848" y="1093615"/>
            <a:chExt cx="3386180" cy="1283986"/>
          </a:xfrm>
        </p:grpSpPr>
        <p:sp>
          <p:nvSpPr>
            <p:cNvPr id="15" name="テキストテキストテキストテキスト">
              <a:extLst>
                <a:ext uri="{FF2B5EF4-FFF2-40B4-BE49-F238E27FC236}">
                  <a16:creationId xmlns:a16="http://schemas.microsoft.com/office/drawing/2014/main" id="{8C1ECEE7-6DEF-0659-BA4F-E0A6C1E824E8}"/>
                </a:ext>
              </a:extLst>
            </p:cNvPr>
            <p:cNvSpPr/>
            <p:nvPr/>
          </p:nvSpPr>
          <p:spPr>
            <a:xfrm>
              <a:off x="593848" y="1093615"/>
              <a:ext cx="3386180" cy="637519"/>
            </a:xfrm>
            <a:prstGeom prst="rect">
              <a:avLst/>
            </a:prstGeom>
            <a:ln w="50800">
              <a:solidFill>
                <a:schemeClr val="tx2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35718" tIns="35718" rIns="35718" bIns="35718" anchor="ctr"/>
            <a:lstStyle>
              <a:lvl1pPr defTabSz="410765">
                <a:lnSpc>
                  <a:spcPct val="150000"/>
                </a:lnSpc>
                <a:defRPr sz="2000">
                  <a:solidFill>
                    <a:srgbClr val="000000"/>
                  </a:solidFill>
                </a:defRPr>
              </a:lvl1pPr>
            </a:lstStyle>
            <a:p>
              <a:pPr algn="ctr"/>
              <a:r>
                <a:rPr dirty="0"/>
                <a:t>　</a:t>
              </a:r>
              <a:r>
                <a:rPr lang="ja-JP" altLang="en-US"/>
                <a:t>見出し１</a:t>
              </a:r>
              <a:endParaRPr dirty="0"/>
            </a:p>
          </p:txBody>
        </p:sp>
        <p:sp>
          <p:nvSpPr>
            <p:cNvPr id="16" name="テキストテキスト…">
              <a:extLst>
                <a:ext uri="{FF2B5EF4-FFF2-40B4-BE49-F238E27FC236}">
                  <a16:creationId xmlns:a16="http://schemas.microsoft.com/office/drawing/2014/main" id="{20453C50-6535-3571-8D11-361230C3613F}"/>
                </a:ext>
              </a:extLst>
            </p:cNvPr>
            <p:cNvSpPr txBox="1"/>
            <p:nvPr/>
          </p:nvSpPr>
          <p:spPr>
            <a:xfrm>
              <a:off x="660965" y="2060848"/>
              <a:ext cx="3319063" cy="316753"/>
            </a:xfrm>
            <a:prstGeom prst="rect">
              <a:avLst/>
            </a:prstGeom>
            <a:ln w="254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5400" tIns="25400" rIns="25400" bIns="25400">
              <a:spAutoFit/>
            </a:bodyPr>
            <a:lstStyle/>
            <a:p>
              <a:pPr marL="240631" indent="-240631" defTabSz="412750">
                <a:lnSpc>
                  <a:spcPct val="120000"/>
                </a:lnSpc>
                <a:buSzPct val="100000"/>
                <a:buChar char="•"/>
                <a:defRPr sz="3000"/>
              </a:pPr>
              <a:r>
                <a:rPr lang="ja-JP" altLang="en-US" sz="1500"/>
                <a:t>テキスト１</a:t>
              </a:r>
              <a:endParaRPr sz="1500" dirty="0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897F7E7-023C-0B88-9696-B140863AEFE0}"/>
              </a:ext>
            </a:extLst>
          </p:cNvPr>
          <p:cNvGrpSpPr/>
          <p:nvPr/>
        </p:nvGrpSpPr>
        <p:grpSpPr>
          <a:xfrm>
            <a:off x="4402910" y="1921306"/>
            <a:ext cx="3386180" cy="1283986"/>
            <a:chOff x="593848" y="1093615"/>
            <a:chExt cx="3386180" cy="1283986"/>
          </a:xfrm>
        </p:grpSpPr>
        <p:sp>
          <p:nvSpPr>
            <p:cNvPr id="19" name="テキストテキストテキストテキスト">
              <a:extLst>
                <a:ext uri="{FF2B5EF4-FFF2-40B4-BE49-F238E27FC236}">
                  <a16:creationId xmlns:a16="http://schemas.microsoft.com/office/drawing/2014/main" id="{8A4E73B7-0769-D9A4-F192-E90C52C1A9F6}"/>
                </a:ext>
              </a:extLst>
            </p:cNvPr>
            <p:cNvSpPr/>
            <p:nvPr/>
          </p:nvSpPr>
          <p:spPr>
            <a:xfrm>
              <a:off x="593848" y="1093615"/>
              <a:ext cx="3386180" cy="637519"/>
            </a:xfrm>
            <a:prstGeom prst="rect">
              <a:avLst/>
            </a:prstGeom>
            <a:ln w="50800">
              <a:solidFill>
                <a:schemeClr val="tx2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35718" tIns="35718" rIns="35718" bIns="35718" anchor="ctr"/>
            <a:lstStyle>
              <a:lvl1pPr defTabSz="410765">
                <a:lnSpc>
                  <a:spcPct val="150000"/>
                </a:lnSpc>
                <a:defRPr sz="2000">
                  <a:solidFill>
                    <a:srgbClr val="000000"/>
                  </a:solidFill>
                </a:defRPr>
              </a:lvl1pPr>
            </a:lstStyle>
            <a:p>
              <a:pPr algn="ctr"/>
              <a:r>
                <a:rPr dirty="0"/>
                <a:t>　</a:t>
              </a:r>
              <a:r>
                <a:rPr lang="ja-JP" altLang="en-US"/>
                <a:t>見出し２</a:t>
              </a:r>
              <a:endParaRPr dirty="0"/>
            </a:p>
          </p:txBody>
        </p:sp>
        <p:sp>
          <p:nvSpPr>
            <p:cNvPr id="20" name="テキストテキスト…">
              <a:extLst>
                <a:ext uri="{FF2B5EF4-FFF2-40B4-BE49-F238E27FC236}">
                  <a16:creationId xmlns:a16="http://schemas.microsoft.com/office/drawing/2014/main" id="{4D75B7C5-2407-6702-E164-E3F9EB6629FC}"/>
                </a:ext>
              </a:extLst>
            </p:cNvPr>
            <p:cNvSpPr txBox="1"/>
            <p:nvPr/>
          </p:nvSpPr>
          <p:spPr>
            <a:xfrm>
              <a:off x="660965" y="2060848"/>
              <a:ext cx="3319063" cy="316753"/>
            </a:xfrm>
            <a:prstGeom prst="rect">
              <a:avLst/>
            </a:prstGeom>
            <a:ln w="254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5400" tIns="25400" rIns="25400" bIns="25400">
              <a:spAutoFit/>
            </a:bodyPr>
            <a:lstStyle/>
            <a:p>
              <a:pPr marL="240631" indent="-240631" defTabSz="412750">
                <a:lnSpc>
                  <a:spcPct val="120000"/>
                </a:lnSpc>
                <a:buSzPct val="100000"/>
                <a:buChar char="•"/>
                <a:defRPr sz="3000"/>
              </a:pPr>
              <a:r>
                <a:rPr lang="ja-JP" altLang="en-US" sz="1500"/>
                <a:t>テキスト２</a:t>
              </a:r>
              <a:endParaRPr sz="1500" dirty="0"/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5F56BFF6-ACB6-8A26-71CE-A2FAA6D14588}"/>
              </a:ext>
            </a:extLst>
          </p:cNvPr>
          <p:cNvGrpSpPr/>
          <p:nvPr/>
        </p:nvGrpSpPr>
        <p:grpSpPr>
          <a:xfrm>
            <a:off x="8347642" y="1916832"/>
            <a:ext cx="3386180" cy="1283986"/>
            <a:chOff x="593848" y="1093615"/>
            <a:chExt cx="3386180" cy="1283986"/>
          </a:xfrm>
        </p:grpSpPr>
        <p:sp>
          <p:nvSpPr>
            <p:cNvPr id="22" name="テキストテキストテキストテキスト">
              <a:extLst>
                <a:ext uri="{FF2B5EF4-FFF2-40B4-BE49-F238E27FC236}">
                  <a16:creationId xmlns:a16="http://schemas.microsoft.com/office/drawing/2014/main" id="{18A336A4-6F56-DC0F-101A-54238F1BB388}"/>
                </a:ext>
              </a:extLst>
            </p:cNvPr>
            <p:cNvSpPr/>
            <p:nvPr/>
          </p:nvSpPr>
          <p:spPr>
            <a:xfrm>
              <a:off x="593848" y="1093615"/>
              <a:ext cx="3386180" cy="637519"/>
            </a:xfrm>
            <a:prstGeom prst="rect">
              <a:avLst/>
            </a:prstGeom>
            <a:ln w="50800">
              <a:solidFill>
                <a:schemeClr val="tx2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35718" tIns="35718" rIns="35718" bIns="35718" anchor="ctr"/>
            <a:lstStyle>
              <a:lvl1pPr defTabSz="410765">
                <a:lnSpc>
                  <a:spcPct val="150000"/>
                </a:lnSpc>
                <a:defRPr sz="2000">
                  <a:solidFill>
                    <a:srgbClr val="000000"/>
                  </a:solidFill>
                </a:defRPr>
              </a:lvl1pPr>
            </a:lstStyle>
            <a:p>
              <a:pPr algn="ctr"/>
              <a:r>
                <a:rPr dirty="0"/>
                <a:t>　</a:t>
              </a:r>
              <a:r>
                <a:rPr lang="ja-JP" altLang="en-US"/>
                <a:t>見出し３</a:t>
              </a:r>
              <a:endParaRPr dirty="0"/>
            </a:p>
          </p:txBody>
        </p:sp>
        <p:sp>
          <p:nvSpPr>
            <p:cNvPr id="23" name="テキストテキスト…">
              <a:extLst>
                <a:ext uri="{FF2B5EF4-FFF2-40B4-BE49-F238E27FC236}">
                  <a16:creationId xmlns:a16="http://schemas.microsoft.com/office/drawing/2014/main" id="{5AAC63B4-62AA-4025-6AFB-88A03E30D7E0}"/>
                </a:ext>
              </a:extLst>
            </p:cNvPr>
            <p:cNvSpPr txBox="1"/>
            <p:nvPr/>
          </p:nvSpPr>
          <p:spPr>
            <a:xfrm>
              <a:off x="660965" y="2060848"/>
              <a:ext cx="3319063" cy="316753"/>
            </a:xfrm>
            <a:prstGeom prst="rect">
              <a:avLst/>
            </a:prstGeom>
            <a:ln w="254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5400" tIns="25400" rIns="25400" bIns="25400">
              <a:spAutoFit/>
            </a:bodyPr>
            <a:lstStyle/>
            <a:p>
              <a:pPr marL="240631" indent="-240631" defTabSz="412750">
                <a:lnSpc>
                  <a:spcPct val="120000"/>
                </a:lnSpc>
                <a:buSzPct val="100000"/>
                <a:buChar char="•"/>
                <a:defRPr sz="3000"/>
              </a:pPr>
              <a:r>
                <a:rPr lang="ja-JP" altLang="en-US" sz="1500"/>
                <a:t>テキスト３</a:t>
              </a:r>
              <a:endParaRPr sz="1500" dirty="0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54DDAAA1-2554-2BFB-8D20-8EFB22EA6673}"/>
              </a:ext>
            </a:extLst>
          </p:cNvPr>
          <p:cNvGrpSpPr/>
          <p:nvPr/>
        </p:nvGrpSpPr>
        <p:grpSpPr>
          <a:xfrm>
            <a:off x="458178" y="4304041"/>
            <a:ext cx="3386180" cy="1283986"/>
            <a:chOff x="593848" y="1093615"/>
            <a:chExt cx="3386180" cy="1283986"/>
          </a:xfrm>
        </p:grpSpPr>
        <p:sp>
          <p:nvSpPr>
            <p:cNvPr id="25" name="テキストテキストテキストテキスト">
              <a:extLst>
                <a:ext uri="{FF2B5EF4-FFF2-40B4-BE49-F238E27FC236}">
                  <a16:creationId xmlns:a16="http://schemas.microsoft.com/office/drawing/2014/main" id="{173C6CC6-39F5-E4F0-9B97-7B713AFD6FB0}"/>
                </a:ext>
              </a:extLst>
            </p:cNvPr>
            <p:cNvSpPr/>
            <p:nvPr/>
          </p:nvSpPr>
          <p:spPr>
            <a:xfrm>
              <a:off x="593848" y="1093615"/>
              <a:ext cx="3386180" cy="637519"/>
            </a:xfrm>
            <a:prstGeom prst="rect">
              <a:avLst/>
            </a:prstGeom>
            <a:ln w="50800">
              <a:solidFill>
                <a:schemeClr val="tx2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35718" tIns="35718" rIns="35718" bIns="35718" anchor="ctr"/>
            <a:lstStyle>
              <a:lvl1pPr defTabSz="410765">
                <a:lnSpc>
                  <a:spcPct val="150000"/>
                </a:lnSpc>
                <a:defRPr sz="2000">
                  <a:solidFill>
                    <a:srgbClr val="000000"/>
                  </a:solidFill>
                </a:defRPr>
              </a:lvl1pPr>
            </a:lstStyle>
            <a:p>
              <a:pPr algn="ctr"/>
              <a:r>
                <a:rPr dirty="0"/>
                <a:t>　</a:t>
              </a:r>
              <a:r>
                <a:rPr lang="ja-JP" altLang="en-US"/>
                <a:t>見出し４</a:t>
              </a:r>
              <a:endParaRPr dirty="0"/>
            </a:p>
          </p:txBody>
        </p:sp>
        <p:sp>
          <p:nvSpPr>
            <p:cNvPr id="26" name="テキストテキスト…">
              <a:extLst>
                <a:ext uri="{FF2B5EF4-FFF2-40B4-BE49-F238E27FC236}">
                  <a16:creationId xmlns:a16="http://schemas.microsoft.com/office/drawing/2014/main" id="{71D25ABE-EFB1-C9D6-977B-4FC26CE20785}"/>
                </a:ext>
              </a:extLst>
            </p:cNvPr>
            <p:cNvSpPr txBox="1"/>
            <p:nvPr/>
          </p:nvSpPr>
          <p:spPr>
            <a:xfrm>
              <a:off x="660965" y="2060848"/>
              <a:ext cx="3319063" cy="316753"/>
            </a:xfrm>
            <a:prstGeom prst="rect">
              <a:avLst/>
            </a:prstGeom>
            <a:ln w="254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5400" tIns="25400" rIns="25400" bIns="25400">
              <a:spAutoFit/>
            </a:bodyPr>
            <a:lstStyle/>
            <a:p>
              <a:pPr marL="240631" indent="-240631" defTabSz="412750">
                <a:lnSpc>
                  <a:spcPct val="120000"/>
                </a:lnSpc>
                <a:buSzPct val="100000"/>
                <a:buChar char="•"/>
                <a:defRPr sz="3000"/>
              </a:pPr>
              <a:r>
                <a:rPr lang="ja-JP" altLang="en-US" sz="1500"/>
                <a:t>テキスト４</a:t>
              </a:r>
              <a:endParaRPr sz="1500" dirty="0"/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0A88D8BC-1A80-5E9F-AE55-44D52A435D9F}"/>
              </a:ext>
            </a:extLst>
          </p:cNvPr>
          <p:cNvGrpSpPr/>
          <p:nvPr/>
        </p:nvGrpSpPr>
        <p:grpSpPr>
          <a:xfrm>
            <a:off x="4402910" y="4304041"/>
            <a:ext cx="3386180" cy="1283986"/>
            <a:chOff x="593848" y="1093615"/>
            <a:chExt cx="3386180" cy="1283986"/>
          </a:xfrm>
        </p:grpSpPr>
        <p:sp>
          <p:nvSpPr>
            <p:cNvPr id="28" name="テキストテキストテキストテキスト">
              <a:extLst>
                <a:ext uri="{FF2B5EF4-FFF2-40B4-BE49-F238E27FC236}">
                  <a16:creationId xmlns:a16="http://schemas.microsoft.com/office/drawing/2014/main" id="{71264168-3A86-C150-B361-0B4CFEC09F24}"/>
                </a:ext>
              </a:extLst>
            </p:cNvPr>
            <p:cNvSpPr/>
            <p:nvPr/>
          </p:nvSpPr>
          <p:spPr>
            <a:xfrm>
              <a:off x="593848" y="1093615"/>
              <a:ext cx="3386180" cy="637519"/>
            </a:xfrm>
            <a:prstGeom prst="rect">
              <a:avLst/>
            </a:prstGeom>
            <a:ln w="50800">
              <a:solidFill>
                <a:schemeClr val="tx2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35718" tIns="35718" rIns="35718" bIns="35718" anchor="ctr"/>
            <a:lstStyle>
              <a:lvl1pPr defTabSz="410765">
                <a:lnSpc>
                  <a:spcPct val="150000"/>
                </a:lnSpc>
                <a:defRPr sz="2000">
                  <a:solidFill>
                    <a:srgbClr val="000000"/>
                  </a:solidFill>
                </a:defRPr>
              </a:lvl1pPr>
            </a:lstStyle>
            <a:p>
              <a:pPr algn="ctr"/>
              <a:r>
                <a:rPr dirty="0"/>
                <a:t>　</a:t>
              </a:r>
              <a:r>
                <a:rPr lang="ja-JP" altLang="en-US"/>
                <a:t>見出し５</a:t>
              </a:r>
              <a:endParaRPr dirty="0"/>
            </a:p>
          </p:txBody>
        </p:sp>
        <p:sp>
          <p:nvSpPr>
            <p:cNvPr id="29" name="テキストテキスト…">
              <a:extLst>
                <a:ext uri="{FF2B5EF4-FFF2-40B4-BE49-F238E27FC236}">
                  <a16:creationId xmlns:a16="http://schemas.microsoft.com/office/drawing/2014/main" id="{13907ACE-A3B8-3D64-19BE-6BFCB0882BB7}"/>
                </a:ext>
              </a:extLst>
            </p:cNvPr>
            <p:cNvSpPr txBox="1"/>
            <p:nvPr/>
          </p:nvSpPr>
          <p:spPr>
            <a:xfrm>
              <a:off x="660965" y="2060848"/>
              <a:ext cx="3319063" cy="316753"/>
            </a:xfrm>
            <a:prstGeom prst="rect">
              <a:avLst/>
            </a:prstGeom>
            <a:ln w="254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5400" tIns="25400" rIns="25400" bIns="25400">
              <a:spAutoFit/>
            </a:bodyPr>
            <a:lstStyle/>
            <a:p>
              <a:pPr marL="240631" indent="-240631" defTabSz="412750">
                <a:lnSpc>
                  <a:spcPct val="120000"/>
                </a:lnSpc>
                <a:buSzPct val="100000"/>
                <a:buChar char="•"/>
                <a:defRPr sz="3000"/>
              </a:pPr>
              <a:r>
                <a:rPr lang="ja-JP" altLang="en-US" sz="1500"/>
                <a:t>テキスト５</a:t>
              </a:r>
              <a:endParaRPr sz="1500" dirty="0"/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BAD53EF7-A193-CB71-813B-87E386B71DB3}"/>
              </a:ext>
            </a:extLst>
          </p:cNvPr>
          <p:cNvGrpSpPr/>
          <p:nvPr/>
        </p:nvGrpSpPr>
        <p:grpSpPr>
          <a:xfrm>
            <a:off x="8347642" y="4308646"/>
            <a:ext cx="3386180" cy="1283986"/>
            <a:chOff x="593848" y="1093615"/>
            <a:chExt cx="3386180" cy="1283986"/>
          </a:xfrm>
        </p:grpSpPr>
        <p:sp>
          <p:nvSpPr>
            <p:cNvPr id="31" name="テキストテキストテキストテキスト">
              <a:extLst>
                <a:ext uri="{FF2B5EF4-FFF2-40B4-BE49-F238E27FC236}">
                  <a16:creationId xmlns:a16="http://schemas.microsoft.com/office/drawing/2014/main" id="{29C3F644-59DD-8A47-3215-2B7DB2478D6B}"/>
                </a:ext>
              </a:extLst>
            </p:cNvPr>
            <p:cNvSpPr/>
            <p:nvPr/>
          </p:nvSpPr>
          <p:spPr>
            <a:xfrm>
              <a:off x="593848" y="1093615"/>
              <a:ext cx="3386180" cy="637519"/>
            </a:xfrm>
            <a:prstGeom prst="rect">
              <a:avLst/>
            </a:prstGeom>
            <a:ln w="50800">
              <a:solidFill>
                <a:schemeClr val="tx2"/>
              </a:solidFill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35718" tIns="35718" rIns="35718" bIns="35718" anchor="ctr"/>
            <a:lstStyle>
              <a:lvl1pPr defTabSz="410765">
                <a:lnSpc>
                  <a:spcPct val="150000"/>
                </a:lnSpc>
                <a:defRPr sz="2000">
                  <a:solidFill>
                    <a:srgbClr val="000000"/>
                  </a:solidFill>
                </a:defRPr>
              </a:lvl1pPr>
            </a:lstStyle>
            <a:p>
              <a:pPr algn="ctr"/>
              <a:r>
                <a:rPr dirty="0"/>
                <a:t>　</a:t>
              </a:r>
              <a:r>
                <a:rPr lang="ja-JP" altLang="en-US"/>
                <a:t>見出し６</a:t>
              </a:r>
              <a:endParaRPr dirty="0"/>
            </a:p>
          </p:txBody>
        </p:sp>
        <p:sp>
          <p:nvSpPr>
            <p:cNvPr id="32" name="テキストテキスト…">
              <a:extLst>
                <a:ext uri="{FF2B5EF4-FFF2-40B4-BE49-F238E27FC236}">
                  <a16:creationId xmlns:a16="http://schemas.microsoft.com/office/drawing/2014/main" id="{6E54A1A8-022F-D29F-FDFE-B6F56EC38353}"/>
                </a:ext>
              </a:extLst>
            </p:cNvPr>
            <p:cNvSpPr txBox="1"/>
            <p:nvPr/>
          </p:nvSpPr>
          <p:spPr>
            <a:xfrm>
              <a:off x="660965" y="2060848"/>
              <a:ext cx="3319063" cy="316753"/>
            </a:xfrm>
            <a:prstGeom prst="rect">
              <a:avLst/>
            </a:prstGeom>
            <a:ln w="254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5400" tIns="25400" rIns="25400" bIns="25400">
              <a:spAutoFit/>
            </a:bodyPr>
            <a:lstStyle/>
            <a:p>
              <a:pPr marL="240631" indent="-240631" defTabSz="412750">
                <a:lnSpc>
                  <a:spcPct val="120000"/>
                </a:lnSpc>
                <a:buSzPct val="100000"/>
                <a:buChar char="•"/>
                <a:defRPr sz="3000"/>
              </a:pPr>
              <a:r>
                <a:rPr lang="ja-JP" altLang="en-US" sz="1500"/>
                <a:t>テキスト６</a:t>
              </a:r>
              <a:endParaRPr sz="1500" dirty="0"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30</Words>
  <Application>Microsoft Macintosh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12</cp:revision>
  <dcterms:created xsi:type="dcterms:W3CDTF">2023-03-04T19:51:34Z</dcterms:created>
  <dcterms:modified xsi:type="dcterms:W3CDTF">2024-12-01T13:11:21Z</dcterms:modified>
</cp:coreProperties>
</file>