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0</a:t>
            </a:fld>
            <a:endParaRPr/>
          </a:p>
        </p:txBody>
      </p:sp>
      <p:sp>
        <p:nvSpPr>
          <p:cNvPr id="621" name="四角形"/>
          <p:cNvSpPr/>
          <p:nvPr/>
        </p:nvSpPr>
        <p:spPr>
          <a:xfrm>
            <a:off x="2855639" y="1732670"/>
            <a:ext cx="6480721" cy="3034976"/>
          </a:xfrm>
          <a:prstGeom prst="rect">
            <a:avLst/>
          </a:prstGeom>
          <a:ln w="381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22" name="角丸四角形"/>
          <p:cNvSpPr/>
          <p:nvPr/>
        </p:nvSpPr>
        <p:spPr>
          <a:xfrm>
            <a:off x="3267337" y="2622970"/>
            <a:ext cx="1943296" cy="1944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 defTabSz="412750">
              <a:defRPr sz="3000">
                <a:solidFill>
                  <a:srgbClr val="FFFFFF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 sz="2000">
                <a:latin typeface="+mj-ea"/>
                <a:ea typeface="+mj-ea"/>
              </a:rPr>
              <a:t>見出し１</a:t>
            </a:r>
            <a:endParaRPr sz="2000" dirty="0">
              <a:latin typeface="+mj-ea"/>
              <a:ea typeface="+mj-ea"/>
            </a:endParaRPr>
          </a:p>
        </p:txBody>
      </p:sp>
      <p:sp>
        <p:nvSpPr>
          <p:cNvPr id="624" name="テキストテキスト"/>
          <p:cNvSpPr/>
          <p:nvPr/>
        </p:nvSpPr>
        <p:spPr>
          <a:xfrm>
            <a:off x="2999655" y="5687170"/>
            <a:ext cx="6336705" cy="693255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本文</a:t>
            </a:r>
            <a:endParaRPr dirty="0"/>
          </a:p>
        </p:txBody>
      </p:sp>
      <p:sp>
        <p:nvSpPr>
          <p:cNvPr id="625" name="✕"/>
          <p:cNvSpPr txBox="1"/>
          <p:nvPr/>
        </p:nvSpPr>
        <p:spPr>
          <a:xfrm>
            <a:off x="5880267" y="3178220"/>
            <a:ext cx="575479" cy="820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5000">
                <a:solidFill>
                  <a:srgbClr val="E91F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dirty="0">
                <a:solidFill>
                  <a:schemeClr val="accent3"/>
                </a:solidFill>
              </a:rPr>
              <a:t>✕</a:t>
            </a:r>
          </a:p>
        </p:txBody>
      </p:sp>
      <p:sp>
        <p:nvSpPr>
          <p:cNvPr id="626" name="角丸四角形"/>
          <p:cNvSpPr/>
          <p:nvPr/>
        </p:nvSpPr>
        <p:spPr>
          <a:xfrm>
            <a:off x="3446898" y="1936350"/>
            <a:ext cx="1584175" cy="485945"/>
          </a:xfrm>
          <a:prstGeom prst="roundRect">
            <a:avLst>
              <a:gd name="adj" fmla="val 8339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1500">
                <a:solidFill>
                  <a:schemeClr val="tx2"/>
                </a:solidFill>
              </a:rPr>
              <a:t>ラベル１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627" name="三角形"/>
          <p:cNvSpPr/>
          <p:nvPr/>
        </p:nvSpPr>
        <p:spPr>
          <a:xfrm rot="10800000" flipH="1">
            <a:off x="5874799" y="5016205"/>
            <a:ext cx="817766" cy="422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" name="角丸四角形">
            <a:extLst>
              <a:ext uri="{FF2B5EF4-FFF2-40B4-BE49-F238E27FC236}">
                <a16:creationId xmlns:a16="http://schemas.microsoft.com/office/drawing/2014/main" id="{54CDFC53-3B04-B88A-B62A-1B6FA358412B}"/>
              </a:ext>
            </a:extLst>
          </p:cNvPr>
          <p:cNvSpPr/>
          <p:nvPr/>
        </p:nvSpPr>
        <p:spPr>
          <a:xfrm>
            <a:off x="7084135" y="2616589"/>
            <a:ext cx="1943296" cy="1944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 defTabSz="412750">
              <a:defRPr sz="3000">
                <a:solidFill>
                  <a:srgbClr val="FFFFFF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 sz="2000">
                <a:latin typeface="+mj-ea"/>
                <a:ea typeface="+mj-ea"/>
              </a:rPr>
              <a:t>見出し２</a:t>
            </a:r>
            <a:endParaRPr sz="2000" dirty="0">
              <a:latin typeface="+mj-ea"/>
              <a:ea typeface="+mj-ea"/>
            </a:endParaRPr>
          </a:p>
        </p:txBody>
      </p:sp>
      <p:sp>
        <p:nvSpPr>
          <p:cNvPr id="4" name="角丸四角形">
            <a:extLst>
              <a:ext uri="{FF2B5EF4-FFF2-40B4-BE49-F238E27FC236}">
                <a16:creationId xmlns:a16="http://schemas.microsoft.com/office/drawing/2014/main" id="{B03F29F8-031C-6321-32EA-280E8882D1DC}"/>
              </a:ext>
            </a:extLst>
          </p:cNvPr>
          <p:cNvSpPr/>
          <p:nvPr/>
        </p:nvSpPr>
        <p:spPr>
          <a:xfrm>
            <a:off x="7263696" y="1992147"/>
            <a:ext cx="1584175" cy="485945"/>
          </a:xfrm>
          <a:prstGeom prst="roundRect">
            <a:avLst>
              <a:gd name="adj" fmla="val 8339"/>
            </a:avLst>
          </a:pr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1500">
                <a:solidFill>
                  <a:schemeClr val="tx2"/>
                </a:solidFill>
              </a:rPr>
              <a:t>ラベル２</a:t>
            </a:r>
            <a:endParaRPr sz="1500" dirty="0">
              <a:solidFill>
                <a:schemeClr val="tx2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9861AB0-C37C-3D93-AF91-EB587C33B551}"/>
              </a:ext>
            </a:extLst>
          </p:cNvPr>
          <p:cNvSpPr txBox="1"/>
          <p:nvPr/>
        </p:nvSpPr>
        <p:spPr>
          <a:xfrm>
            <a:off x="3045726" y="1017047"/>
            <a:ext cx="61005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2000" b="1"/>
              <a:t>大項目の見出し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14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66</cp:revision>
  <dcterms:created xsi:type="dcterms:W3CDTF">2023-03-04T19:51:34Z</dcterms:created>
  <dcterms:modified xsi:type="dcterms:W3CDTF">2024-12-01T20:05:09Z</dcterms:modified>
</cp:coreProperties>
</file>