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2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68" autoAdjust="0"/>
    <p:restoredTop sz="96197" autoAdjust="0"/>
  </p:normalViewPr>
  <p:slideViewPr>
    <p:cSldViewPr>
      <p:cViewPr varScale="1">
        <p:scale>
          <a:sx n="61" d="100"/>
          <a:sy n="61" d="100"/>
        </p:scale>
        <p:origin x="248" y="155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03122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円/楕円 19"/>
          <p:cNvSpPr/>
          <p:nvPr/>
        </p:nvSpPr>
        <p:spPr>
          <a:xfrm>
            <a:off x="4966005" y="1273576"/>
            <a:ext cx="2259989" cy="2259989"/>
          </a:xfrm>
          <a:prstGeom prst="ellipse">
            <a:avLst/>
          </a:prstGeom>
          <a:ln w="50800">
            <a:solidFill>
              <a:schemeClr val="tx2"/>
            </a:solidFill>
            <a:miter lim="400000"/>
          </a:ln>
          <a:effectLst>
            <a:outerShdw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4287" tIns="14287" rIns="14287" bIns="14287" anchor="ctr"/>
          <a:lstStyle/>
          <a:p>
            <a:pPr algn="ctr" defTabSz="400367">
              <a:lnSpc>
                <a:spcPct val="90000"/>
              </a:lnSpc>
              <a:defRPr sz="2400">
                <a:solidFill>
                  <a:srgbClr val="F39019"/>
                </a:solidFill>
                <a:latin typeface="Yu Gothic Bold"/>
                <a:ea typeface="Yu Gothic Bold"/>
                <a:cs typeface="Yu Gothic Bold"/>
                <a:sym typeface="Yu Gothic Bold"/>
              </a:defRPr>
            </a:pPr>
            <a:endParaRPr/>
          </a:p>
        </p:txBody>
      </p:sp>
      <p:sp>
        <p:nvSpPr>
          <p:cNvPr id="704" name="テキスト"/>
          <p:cNvSpPr txBox="1"/>
          <p:nvPr/>
        </p:nvSpPr>
        <p:spPr>
          <a:xfrm>
            <a:off x="5078619" y="2244552"/>
            <a:ext cx="2052925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E91F00"/>
                </a:solidFill>
              </a:defRPr>
            </a:lvl1pPr>
          </a:lstStyle>
          <a:p>
            <a:r>
              <a:rPr lang="ja-JP" altLang="en-US" sz="2000">
                <a:solidFill>
                  <a:schemeClr val="accent3"/>
                </a:solidFill>
              </a:rPr>
              <a:t>見出し１</a:t>
            </a:r>
            <a:endParaRPr sz="2000" dirty="0">
              <a:solidFill>
                <a:schemeClr val="accent3"/>
              </a:solidFill>
            </a:endParaRPr>
          </a:p>
        </p:txBody>
      </p:sp>
      <p:sp>
        <p:nvSpPr>
          <p:cNvPr id="705" name="文本框 13"/>
          <p:cNvSpPr txBox="1"/>
          <p:nvPr/>
        </p:nvSpPr>
        <p:spPr>
          <a:xfrm>
            <a:off x="5328695" y="1685752"/>
            <a:ext cx="1584176" cy="346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 algn="ctr" defTabSz="177800">
              <a:lnSpc>
                <a:spcPct val="110000"/>
              </a:lnSpc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 sz="1500"/>
              <a:t>ラベル１</a:t>
            </a:r>
            <a:endParaRPr sz="1500" dirty="0"/>
          </a:p>
        </p:txBody>
      </p:sp>
      <p:sp>
        <p:nvSpPr>
          <p:cNvPr id="11" name="円/楕円 19">
            <a:extLst>
              <a:ext uri="{FF2B5EF4-FFF2-40B4-BE49-F238E27FC236}">
                <a16:creationId xmlns:a16="http://schemas.microsoft.com/office/drawing/2014/main" id="{84734E5E-D582-D292-6AD3-1BA4B4C81528}"/>
              </a:ext>
            </a:extLst>
          </p:cNvPr>
          <p:cNvSpPr/>
          <p:nvPr/>
        </p:nvSpPr>
        <p:spPr>
          <a:xfrm>
            <a:off x="2999656" y="4005064"/>
            <a:ext cx="2259989" cy="2259989"/>
          </a:xfrm>
          <a:prstGeom prst="ellipse">
            <a:avLst/>
          </a:prstGeom>
          <a:ln w="50800">
            <a:solidFill>
              <a:schemeClr val="tx2"/>
            </a:solidFill>
            <a:miter lim="400000"/>
          </a:ln>
          <a:effectLst>
            <a:outerShdw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4287" tIns="14287" rIns="14287" bIns="14287" anchor="ctr"/>
          <a:lstStyle/>
          <a:p>
            <a:pPr algn="ctr" defTabSz="400367">
              <a:lnSpc>
                <a:spcPct val="90000"/>
              </a:lnSpc>
              <a:defRPr sz="2400">
                <a:solidFill>
                  <a:srgbClr val="F39019"/>
                </a:solidFill>
                <a:latin typeface="Yu Gothic Bold"/>
                <a:ea typeface="Yu Gothic Bold"/>
                <a:cs typeface="Yu Gothic Bold"/>
                <a:sym typeface="Yu Gothic Bold"/>
              </a:defRPr>
            </a:pPr>
            <a:endParaRPr/>
          </a:p>
        </p:txBody>
      </p:sp>
      <p:sp>
        <p:nvSpPr>
          <p:cNvPr id="12" name="テキスト">
            <a:extLst>
              <a:ext uri="{FF2B5EF4-FFF2-40B4-BE49-F238E27FC236}">
                <a16:creationId xmlns:a16="http://schemas.microsoft.com/office/drawing/2014/main" id="{33A1F422-F49D-5C25-F6A1-BA150E3FE4E0}"/>
              </a:ext>
            </a:extLst>
          </p:cNvPr>
          <p:cNvSpPr txBox="1"/>
          <p:nvPr/>
        </p:nvSpPr>
        <p:spPr>
          <a:xfrm>
            <a:off x="3112270" y="4976040"/>
            <a:ext cx="2052925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E91F00"/>
                </a:solidFill>
              </a:defRPr>
            </a:lvl1pPr>
          </a:lstStyle>
          <a:p>
            <a:r>
              <a:rPr lang="ja-JP" altLang="en-US" sz="2000">
                <a:solidFill>
                  <a:schemeClr val="accent3"/>
                </a:solidFill>
              </a:rPr>
              <a:t>見出し２</a:t>
            </a:r>
            <a:endParaRPr sz="2000" dirty="0">
              <a:solidFill>
                <a:schemeClr val="accent3"/>
              </a:solidFill>
            </a:endParaRPr>
          </a:p>
        </p:txBody>
      </p:sp>
      <p:sp>
        <p:nvSpPr>
          <p:cNvPr id="13" name="文本框 13">
            <a:extLst>
              <a:ext uri="{FF2B5EF4-FFF2-40B4-BE49-F238E27FC236}">
                <a16:creationId xmlns:a16="http://schemas.microsoft.com/office/drawing/2014/main" id="{F96A90EB-0C68-2B3E-2D7C-0FBCCFB870DC}"/>
              </a:ext>
            </a:extLst>
          </p:cNvPr>
          <p:cNvSpPr txBox="1"/>
          <p:nvPr/>
        </p:nvSpPr>
        <p:spPr>
          <a:xfrm>
            <a:off x="3362346" y="4417240"/>
            <a:ext cx="1584176" cy="346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 algn="ctr" defTabSz="177800">
              <a:lnSpc>
                <a:spcPct val="110000"/>
              </a:lnSpc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 sz="1500"/>
              <a:t>ラベル２</a:t>
            </a:r>
            <a:endParaRPr sz="1500" dirty="0"/>
          </a:p>
        </p:txBody>
      </p:sp>
      <p:sp>
        <p:nvSpPr>
          <p:cNvPr id="15" name="円/楕円 19">
            <a:extLst>
              <a:ext uri="{FF2B5EF4-FFF2-40B4-BE49-F238E27FC236}">
                <a16:creationId xmlns:a16="http://schemas.microsoft.com/office/drawing/2014/main" id="{DE89A688-6A93-AE11-10F2-E1A8E55A7615}"/>
              </a:ext>
            </a:extLst>
          </p:cNvPr>
          <p:cNvSpPr/>
          <p:nvPr/>
        </p:nvSpPr>
        <p:spPr>
          <a:xfrm>
            <a:off x="6932357" y="4005064"/>
            <a:ext cx="2259989" cy="2259989"/>
          </a:xfrm>
          <a:prstGeom prst="ellipse">
            <a:avLst/>
          </a:prstGeom>
          <a:ln w="50800">
            <a:solidFill>
              <a:schemeClr val="tx2"/>
            </a:solidFill>
            <a:miter lim="400000"/>
          </a:ln>
          <a:effectLst>
            <a:outerShdw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4287" tIns="14287" rIns="14287" bIns="14287" anchor="ctr"/>
          <a:lstStyle/>
          <a:p>
            <a:pPr algn="ctr" defTabSz="400367">
              <a:lnSpc>
                <a:spcPct val="90000"/>
              </a:lnSpc>
              <a:defRPr sz="2400">
                <a:solidFill>
                  <a:srgbClr val="F39019"/>
                </a:solidFill>
                <a:latin typeface="Yu Gothic Bold"/>
                <a:ea typeface="Yu Gothic Bold"/>
                <a:cs typeface="Yu Gothic Bold"/>
                <a:sym typeface="Yu Gothic Bold"/>
              </a:defRPr>
            </a:pPr>
            <a:endParaRPr/>
          </a:p>
        </p:txBody>
      </p:sp>
      <p:sp>
        <p:nvSpPr>
          <p:cNvPr id="16" name="テキスト">
            <a:extLst>
              <a:ext uri="{FF2B5EF4-FFF2-40B4-BE49-F238E27FC236}">
                <a16:creationId xmlns:a16="http://schemas.microsoft.com/office/drawing/2014/main" id="{A16F7D8F-0A31-D134-C2F2-A14A2BB984BD}"/>
              </a:ext>
            </a:extLst>
          </p:cNvPr>
          <p:cNvSpPr txBox="1"/>
          <p:nvPr/>
        </p:nvSpPr>
        <p:spPr>
          <a:xfrm>
            <a:off x="7044971" y="4976040"/>
            <a:ext cx="2052925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ctr" defTabSz="177800">
              <a:lnSpc>
                <a:spcPct val="110000"/>
              </a:lnSpc>
              <a:defRPr sz="3000" b="1">
                <a:solidFill>
                  <a:srgbClr val="E91F00"/>
                </a:solidFill>
              </a:defRPr>
            </a:lvl1pPr>
          </a:lstStyle>
          <a:p>
            <a:r>
              <a:rPr lang="ja-JP" altLang="en-US" sz="2000">
                <a:solidFill>
                  <a:schemeClr val="accent3"/>
                </a:solidFill>
              </a:rPr>
              <a:t>見出し３</a:t>
            </a:r>
            <a:endParaRPr sz="2000" dirty="0">
              <a:solidFill>
                <a:schemeClr val="accent3"/>
              </a:solidFill>
            </a:endParaRPr>
          </a:p>
        </p:txBody>
      </p:sp>
      <p:sp>
        <p:nvSpPr>
          <p:cNvPr id="17" name="文本框 13">
            <a:extLst>
              <a:ext uri="{FF2B5EF4-FFF2-40B4-BE49-F238E27FC236}">
                <a16:creationId xmlns:a16="http://schemas.microsoft.com/office/drawing/2014/main" id="{7A84D132-7E08-1BE1-939B-A3802660586E}"/>
              </a:ext>
            </a:extLst>
          </p:cNvPr>
          <p:cNvSpPr txBox="1"/>
          <p:nvPr/>
        </p:nvSpPr>
        <p:spPr>
          <a:xfrm>
            <a:off x="7295047" y="4417240"/>
            <a:ext cx="1584176" cy="346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 algn="ctr" defTabSz="177800">
              <a:lnSpc>
                <a:spcPct val="110000"/>
              </a:lnSpc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 sz="1500"/>
              <a:t>ラベル３</a:t>
            </a:r>
            <a:endParaRPr sz="1500" dirty="0"/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37FEFB0E-0132-686F-FE8B-93B6EB0BCC09}"/>
              </a:ext>
            </a:extLst>
          </p:cNvPr>
          <p:cNvCxnSpPr>
            <a:cxnSpLocks/>
          </p:cNvCxnSpPr>
          <p:nvPr/>
        </p:nvCxnSpPr>
        <p:spPr>
          <a:xfrm flipH="1">
            <a:off x="4743025" y="3446264"/>
            <a:ext cx="560887" cy="558800"/>
          </a:xfrm>
          <a:prstGeom prst="straightConnector1">
            <a:avLst/>
          </a:prstGeom>
          <a:ln w="508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A99AB140-140A-04E9-26BA-17A43B788790}"/>
              </a:ext>
            </a:extLst>
          </p:cNvPr>
          <p:cNvCxnSpPr>
            <a:cxnSpLocks/>
          </p:cNvCxnSpPr>
          <p:nvPr/>
        </p:nvCxnSpPr>
        <p:spPr>
          <a:xfrm flipH="1">
            <a:off x="5588463" y="5135058"/>
            <a:ext cx="1015071" cy="0"/>
          </a:xfrm>
          <a:prstGeom prst="straightConnector1">
            <a:avLst/>
          </a:prstGeom>
          <a:ln w="508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2BC6D51B-D83C-E9F9-4A3E-A1F95B6F5ABE}"/>
              </a:ext>
            </a:extLst>
          </p:cNvPr>
          <p:cNvCxnSpPr>
            <a:cxnSpLocks/>
          </p:cNvCxnSpPr>
          <p:nvPr/>
        </p:nvCxnSpPr>
        <p:spPr>
          <a:xfrm rot="5400000" flipH="1">
            <a:off x="6867069" y="3470677"/>
            <a:ext cx="560887" cy="558800"/>
          </a:xfrm>
          <a:prstGeom prst="straightConnector1">
            <a:avLst/>
          </a:prstGeom>
          <a:ln w="5080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12</Words>
  <Application>Microsoft Macintosh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68</cp:revision>
  <dcterms:created xsi:type="dcterms:W3CDTF">2023-03-04T19:51:34Z</dcterms:created>
  <dcterms:modified xsi:type="dcterms:W3CDTF">2024-12-01T19:03:11Z</dcterms:modified>
</cp:coreProperties>
</file>