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四角形"/>
          <p:cNvSpPr/>
          <p:nvPr/>
        </p:nvSpPr>
        <p:spPr>
          <a:xfrm>
            <a:off x="1308527" y="3942773"/>
            <a:ext cx="4001749" cy="2235174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89999" tIns="89999" rIns="89999" bIns="89999" anchor="ctr"/>
          <a:lstStyle/>
          <a:p>
            <a:pPr algn="ctr"/>
            <a:endParaRPr/>
          </a:p>
        </p:txBody>
      </p:sp>
      <p:sp>
        <p:nvSpPr>
          <p:cNvPr id="747" name="object 7"/>
          <p:cNvSpPr/>
          <p:nvPr/>
        </p:nvSpPr>
        <p:spPr>
          <a:xfrm>
            <a:off x="6881724" y="1988840"/>
            <a:ext cx="4001749" cy="709477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サブ見出し２</a:t>
            </a:r>
            <a:endParaRPr dirty="0"/>
          </a:p>
        </p:txBody>
      </p:sp>
      <p:sp>
        <p:nvSpPr>
          <p:cNvPr id="748" name="object 7"/>
          <p:cNvSpPr/>
          <p:nvPr/>
        </p:nvSpPr>
        <p:spPr>
          <a:xfrm>
            <a:off x="1320113" y="1988840"/>
            <a:ext cx="4001749" cy="709477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サブ見出し１</a:t>
            </a:r>
            <a:endParaRPr lang="ja-JP" altLang="en-US" dirty="0"/>
          </a:p>
        </p:txBody>
      </p:sp>
      <p:sp>
        <p:nvSpPr>
          <p:cNvPr id="749" name="テキストテキスト"/>
          <p:cNvSpPr txBox="1"/>
          <p:nvPr/>
        </p:nvSpPr>
        <p:spPr>
          <a:xfrm>
            <a:off x="1320113" y="3140968"/>
            <a:ext cx="4001749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marL="82550" marR="311150" indent="-82550" defTabSz="228600">
              <a:defRPr sz="2400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pPr algn="ctr"/>
            <a:r>
              <a:rPr lang="ja-JP" altLang="en-US" b="1">
                <a:solidFill>
                  <a:schemeClr val="tx2"/>
                </a:solidFill>
                <a:latin typeface="+mj-ea"/>
                <a:ea typeface="+mj-ea"/>
              </a:rPr>
              <a:t>見出し１</a:t>
            </a:r>
            <a:endParaRPr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750" name="テキストテキスト"/>
          <p:cNvSpPr txBox="1"/>
          <p:nvPr/>
        </p:nvSpPr>
        <p:spPr>
          <a:xfrm>
            <a:off x="6881724" y="3140968"/>
            <a:ext cx="4001749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marL="82550" marR="311150" indent="-82550" defTabSz="228600">
              <a:defRPr sz="2400">
                <a:solidFill>
                  <a:srgbClr val="E91F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pPr algn="ctr"/>
            <a:r>
              <a:rPr lang="ja-JP" altLang="en-US" b="1">
                <a:solidFill>
                  <a:schemeClr val="accent3"/>
                </a:solidFill>
                <a:latin typeface="+mj-ea"/>
                <a:ea typeface="+mj-ea"/>
              </a:rPr>
              <a:t>見出し２</a:t>
            </a:r>
            <a:endParaRPr b="1" dirty="0">
              <a:solidFill>
                <a:schemeClr val="accent3"/>
              </a:solidFill>
              <a:latin typeface="+mj-ea"/>
              <a:ea typeface="+mj-ea"/>
            </a:endParaRPr>
          </a:p>
        </p:txBody>
      </p:sp>
      <p:sp>
        <p:nvSpPr>
          <p:cNvPr id="751" name="テキストテキスト…"/>
          <p:cNvSpPr txBox="1"/>
          <p:nvPr/>
        </p:nvSpPr>
        <p:spPr>
          <a:xfrm>
            <a:off x="1590124" y="4184640"/>
            <a:ext cx="3353748" cy="405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2000">
                <a:solidFill>
                  <a:srgbClr val="000000"/>
                </a:solidFill>
              </a:defRPr>
            </a:pPr>
            <a:r>
              <a:rPr lang="ja-JP" altLang="en-US"/>
              <a:t>本文１</a:t>
            </a:r>
            <a:endParaRPr dirty="0"/>
          </a:p>
        </p:txBody>
      </p:sp>
      <p:sp>
        <p:nvSpPr>
          <p:cNvPr id="2" name="四角形">
            <a:extLst>
              <a:ext uri="{FF2B5EF4-FFF2-40B4-BE49-F238E27FC236}">
                <a16:creationId xmlns:a16="http://schemas.microsoft.com/office/drawing/2014/main" id="{F907ADE0-6A03-1692-0321-EAB179AD675D}"/>
              </a:ext>
            </a:extLst>
          </p:cNvPr>
          <p:cNvSpPr/>
          <p:nvPr/>
        </p:nvSpPr>
        <p:spPr>
          <a:xfrm>
            <a:off x="6796396" y="3942773"/>
            <a:ext cx="4001749" cy="2235174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89999" tIns="89999" rIns="89999" bIns="89999" anchor="ctr"/>
          <a:lstStyle/>
          <a:p>
            <a:pPr algn="ctr"/>
            <a:endParaRPr/>
          </a:p>
        </p:txBody>
      </p:sp>
      <p:sp>
        <p:nvSpPr>
          <p:cNvPr id="3" name="テキストテキスト…">
            <a:extLst>
              <a:ext uri="{FF2B5EF4-FFF2-40B4-BE49-F238E27FC236}">
                <a16:creationId xmlns:a16="http://schemas.microsoft.com/office/drawing/2014/main" id="{523F075B-2D1E-30F0-0D79-BB3B1CAEF91C}"/>
              </a:ext>
            </a:extLst>
          </p:cNvPr>
          <p:cNvSpPr txBox="1"/>
          <p:nvPr/>
        </p:nvSpPr>
        <p:spPr>
          <a:xfrm>
            <a:off x="7077993" y="4184640"/>
            <a:ext cx="3353748" cy="405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2000">
                <a:solidFill>
                  <a:srgbClr val="000000"/>
                </a:solidFill>
              </a:defRPr>
            </a:pPr>
            <a:r>
              <a:rPr lang="ja-JP" altLang="en-US"/>
              <a:t>本文２</a:t>
            </a:r>
            <a:endParaRPr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7DC22E-AB8D-D40A-C041-4A95363104C7}"/>
              </a:ext>
            </a:extLst>
          </p:cNvPr>
          <p:cNvSpPr txBox="1"/>
          <p:nvPr/>
        </p:nvSpPr>
        <p:spPr>
          <a:xfrm>
            <a:off x="3045726" y="1017047"/>
            <a:ext cx="61005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2000" b="1"/>
              <a:t>大項目の見出し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17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74</cp:revision>
  <dcterms:created xsi:type="dcterms:W3CDTF">2023-03-04T19:51:34Z</dcterms:created>
  <dcterms:modified xsi:type="dcterms:W3CDTF">2024-12-01T20:26:16Z</dcterms:modified>
</cp:coreProperties>
</file>