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2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テキストテキスト"/>
          <p:cNvSpPr/>
          <p:nvPr/>
        </p:nvSpPr>
        <p:spPr>
          <a:xfrm>
            <a:off x="6613048" y="2348219"/>
            <a:ext cx="3528398" cy="59070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手順２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756" name="テキストテキスト"/>
          <p:cNvSpPr/>
          <p:nvPr/>
        </p:nvSpPr>
        <p:spPr>
          <a:xfrm>
            <a:off x="6613048" y="3511486"/>
            <a:ext cx="3528398" cy="590706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757" name="テキストテキスト"/>
          <p:cNvSpPr/>
          <p:nvPr/>
        </p:nvSpPr>
        <p:spPr>
          <a:xfrm>
            <a:off x="6613048" y="4674753"/>
            <a:ext cx="3528398" cy="590706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758" name="三角形"/>
          <p:cNvSpPr/>
          <p:nvPr/>
        </p:nvSpPr>
        <p:spPr>
          <a:xfrm rot="10800000" flipH="1">
            <a:off x="7901563" y="3105930"/>
            <a:ext cx="951368" cy="23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59" name="三角形"/>
          <p:cNvSpPr/>
          <p:nvPr/>
        </p:nvSpPr>
        <p:spPr>
          <a:xfrm rot="10800000" flipH="1">
            <a:off x="7901563" y="4269197"/>
            <a:ext cx="951368" cy="23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60" name="テキストテキスト"/>
          <p:cNvSpPr/>
          <p:nvPr/>
        </p:nvSpPr>
        <p:spPr>
          <a:xfrm>
            <a:off x="6593998" y="1071501"/>
            <a:ext cx="3566498" cy="723208"/>
          </a:xfrm>
          <a:prstGeom prst="rect">
            <a:avLst/>
          </a:prstGeom>
          <a:solidFill>
            <a:srgbClr val="306FB6"/>
          </a:solidFill>
          <a:ln w="127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手順１</a:t>
            </a:r>
            <a:endParaRPr dirty="0"/>
          </a:p>
        </p:txBody>
      </p:sp>
      <p:sp>
        <p:nvSpPr>
          <p:cNvPr id="764" name="テキストテキスト…"/>
          <p:cNvSpPr txBox="1"/>
          <p:nvPr/>
        </p:nvSpPr>
        <p:spPr>
          <a:xfrm>
            <a:off x="2492389" y="3611914"/>
            <a:ext cx="3129063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algn="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pPr>
            <a:r>
              <a:rPr lang="ja-JP" altLang="en-US" sz="2000">
                <a:solidFill>
                  <a:schemeClr val="accent2"/>
                </a:solidFill>
              </a:rPr>
              <a:t>手順４から手順２への説明</a:t>
            </a:r>
            <a:endParaRPr sz="2000" dirty="0">
              <a:solidFill>
                <a:schemeClr val="accent2"/>
              </a:solidFill>
            </a:endParaRPr>
          </a:p>
        </p:txBody>
      </p:sp>
      <p:sp>
        <p:nvSpPr>
          <p:cNvPr id="765" name="三角形"/>
          <p:cNvSpPr/>
          <p:nvPr/>
        </p:nvSpPr>
        <p:spPr>
          <a:xfrm rot="10800000" flipH="1">
            <a:off x="7901563" y="1943324"/>
            <a:ext cx="951368" cy="23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66" name="三角形"/>
          <p:cNvSpPr/>
          <p:nvPr/>
        </p:nvSpPr>
        <p:spPr>
          <a:xfrm rot="10800000" flipH="1">
            <a:off x="7901563" y="5458954"/>
            <a:ext cx="951368" cy="23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67" name="テキストテキスト"/>
          <p:cNvSpPr/>
          <p:nvPr/>
        </p:nvSpPr>
        <p:spPr>
          <a:xfrm>
            <a:off x="6593998" y="5871950"/>
            <a:ext cx="3566498" cy="723209"/>
          </a:xfrm>
          <a:prstGeom prst="rect">
            <a:avLst/>
          </a:prstGeom>
          <a:solidFill>
            <a:srgbClr val="306FB6"/>
          </a:solidFill>
          <a:ln w="127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手順５</a:t>
            </a:r>
            <a:endParaRPr dirty="0"/>
          </a:p>
        </p:txBody>
      </p:sp>
      <p:sp>
        <p:nvSpPr>
          <p:cNvPr id="768" name="線"/>
          <p:cNvSpPr/>
          <p:nvPr/>
        </p:nvSpPr>
        <p:spPr>
          <a:xfrm flipH="1">
            <a:off x="5951906" y="4970105"/>
            <a:ext cx="659110" cy="1"/>
          </a:xfrm>
          <a:prstGeom prst="line">
            <a:avLst/>
          </a:prstGeom>
          <a:ln w="25400">
            <a:solidFill>
              <a:schemeClr val="tx2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769" name="線"/>
          <p:cNvSpPr/>
          <p:nvPr/>
        </p:nvSpPr>
        <p:spPr>
          <a:xfrm>
            <a:off x="5951906" y="2643572"/>
            <a:ext cx="659110" cy="1"/>
          </a:xfrm>
          <a:prstGeom prst="line">
            <a:avLst/>
          </a:prstGeom>
          <a:ln w="25400">
            <a:solidFill>
              <a:schemeClr val="tx2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770" name="線"/>
          <p:cNvSpPr/>
          <p:nvPr/>
        </p:nvSpPr>
        <p:spPr>
          <a:xfrm flipV="1">
            <a:off x="5951984" y="2644784"/>
            <a:ext cx="1" cy="2324110"/>
          </a:xfrm>
          <a:prstGeom prst="line">
            <a:avLst/>
          </a:prstGeom>
          <a:ln w="25400">
            <a:solidFill>
              <a:schemeClr val="tx2"/>
            </a:solidFill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18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73</cp:revision>
  <dcterms:created xsi:type="dcterms:W3CDTF">2023-03-04T19:51:34Z</dcterms:created>
  <dcterms:modified xsi:type="dcterms:W3CDTF">2024-12-01T19:38:27Z</dcterms:modified>
</cp:coreProperties>
</file>