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4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43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6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5903122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4" name="テキスト"/>
          <p:cNvSpPr/>
          <p:nvPr/>
        </p:nvSpPr>
        <p:spPr>
          <a:xfrm>
            <a:off x="802378" y="2856157"/>
            <a:ext cx="1998591" cy="590706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 sz="1500" b="1">
                <a:solidFill>
                  <a:schemeClr val="tx2"/>
                </a:solidFill>
              </a:rPr>
              <a:t>ラベル１</a:t>
            </a:r>
            <a:endParaRPr sz="1500" b="1" dirty="0">
              <a:solidFill>
                <a:schemeClr val="tx2"/>
              </a:solidFill>
            </a:endParaRPr>
          </a:p>
        </p:txBody>
      </p:sp>
      <p:sp>
        <p:nvSpPr>
          <p:cNvPr id="987" name="テキスト"/>
          <p:cNvSpPr txBox="1"/>
          <p:nvPr/>
        </p:nvSpPr>
        <p:spPr>
          <a:xfrm>
            <a:off x="6181094" y="2944548"/>
            <a:ext cx="4955466" cy="389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 anchor="t">
            <a:spAutoFit/>
          </a:bodyPr>
          <a:lstStyle>
            <a:lvl1pPr defTabSz="177800">
              <a:lnSpc>
                <a:spcPct val="110000"/>
              </a:lnSpc>
              <a:defRPr sz="2000" b="1">
                <a:solidFill>
                  <a:srgbClr val="306FB6"/>
                </a:solidFill>
              </a:defRPr>
            </a:lvl1pPr>
          </a:lstStyle>
          <a:p>
            <a:r>
              <a:rPr lang="ja-JP" altLang="en-US" b="0">
                <a:solidFill>
                  <a:schemeClr val="tx2"/>
                </a:solidFill>
              </a:rPr>
              <a:t>本文１</a:t>
            </a:r>
            <a:endParaRPr b="0" dirty="0">
              <a:solidFill>
                <a:schemeClr val="tx2"/>
              </a:solidFill>
            </a:endParaRPr>
          </a:p>
        </p:txBody>
      </p:sp>
      <p:sp>
        <p:nvSpPr>
          <p:cNvPr id="991" name="テキストテキスト"/>
          <p:cNvSpPr/>
          <p:nvPr/>
        </p:nvSpPr>
        <p:spPr>
          <a:xfrm>
            <a:off x="3169973" y="2844119"/>
            <a:ext cx="2642117" cy="584881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ja-JP" altLang="en-US" sz="1500"/>
              <a:t>見出し１</a:t>
            </a:r>
            <a:endParaRPr sz="1500" dirty="0"/>
          </a:p>
        </p:txBody>
      </p:sp>
      <p:sp>
        <p:nvSpPr>
          <p:cNvPr id="2" name="テキスト">
            <a:extLst>
              <a:ext uri="{FF2B5EF4-FFF2-40B4-BE49-F238E27FC236}">
                <a16:creationId xmlns:a16="http://schemas.microsoft.com/office/drawing/2014/main" id="{FE29934B-7034-49BD-0C15-B39E4015BF23}"/>
              </a:ext>
            </a:extLst>
          </p:cNvPr>
          <p:cNvSpPr/>
          <p:nvPr/>
        </p:nvSpPr>
        <p:spPr>
          <a:xfrm>
            <a:off x="802378" y="4077072"/>
            <a:ext cx="1998591" cy="590706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 sz="1500" b="1">
                <a:solidFill>
                  <a:schemeClr val="tx2"/>
                </a:solidFill>
              </a:rPr>
              <a:t>ラベル２</a:t>
            </a:r>
            <a:endParaRPr sz="1500" b="1" dirty="0">
              <a:solidFill>
                <a:schemeClr val="tx2"/>
              </a:solidFill>
            </a:endParaRPr>
          </a:p>
        </p:txBody>
      </p:sp>
      <p:sp>
        <p:nvSpPr>
          <p:cNvPr id="3" name="テキスト">
            <a:extLst>
              <a:ext uri="{FF2B5EF4-FFF2-40B4-BE49-F238E27FC236}">
                <a16:creationId xmlns:a16="http://schemas.microsoft.com/office/drawing/2014/main" id="{E1195539-9ACC-1116-7FAA-B60A5118F271}"/>
              </a:ext>
            </a:extLst>
          </p:cNvPr>
          <p:cNvSpPr txBox="1"/>
          <p:nvPr/>
        </p:nvSpPr>
        <p:spPr>
          <a:xfrm>
            <a:off x="6181094" y="4165463"/>
            <a:ext cx="4955466" cy="389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 anchor="t">
            <a:spAutoFit/>
          </a:bodyPr>
          <a:lstStyle>
            <a:lvl1pPr defTabSz="177800">
              <a:lnSpc>
                <a:spcPct val="110000"/>
              </a:lnSpc>
              <a:defRPr sz="2000" b="1">
                <a:solidFill>
                  <a:srgbClr val="306FB6"/>
                </a:solidFill>
              </a:defRPr>
            </a:lvl1pPr>
          </a:lstStyle>
          <a:p>
            <a:r>
              <a:rPr lang="ja-JP" altLang="en-US" b="0">
                <a:solidFill>
                  <a:schemeClr val="tx2"/>
                </a:solidFill>
              </a:rPr>
              <a:t>本文２</a:t>
            </a:r>
            <a:endParaRPr b="0" dirty="0">
              <a:solidFill>
                <a:schemeClr val="tx2"/>
              </a:solidFill>
            </a:endParaRPr>
          </a:p>
        </p:txBody>
      </p:sp>
      <p:sp>
        <p:nvSpPr>
          <p:cNvPr id="4" name="テキストテキスト">
            <a:extLst>
              <a:ext uri="{FF2B5EF4-FFF2-40B4-BE49-F238E27FC236}">
                <a16:creationId xmlns:a16="http://schemas.microsoft.com/office/drawing/2014/main" id="{F6A4DE24-3E85-CDBE-6E41-F1FE60B423A7}"/>
              </a:ext>
            </a:extLst>
          </p:cNvPr>
          <p:cNvSpPr/>
          <p:nvPr/>
        </p:nvSpPr>
        <p:spPr>
          <a:xfrm>
            <a:off x="3169973" y="4065034"/>
            <a:ext cx="2642117" cy="584881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ja-JP" altLang="en-US" sz="1500"/>
              <a:t>見出し２</a:t>
            </a:r>
            <a:endParaRPr sz="1500" dirty="0"/>
          </a:p>
        </p:txBody>
      </p:sp>
      <p:sp>
        <p:nvSpPr>
          <p:cNvPr id="5" name="テキスト">
            <a:extLst>
              <a:ext uri="{FF2B5EF4-FFF2-40B4-BE49-F238E27FC236}">
                <a16:creationId xmlns:a16="http://schemas.microsoft.com/office/drawing/2014/main" id="{A787F093-E155-38CC-583C-6F6D9B10A15F}"/>
              </a:ext>
            </a:extLst>
          </p:cNvPr>
          <p:cNvSpPr/>
          <p:nvPr/>
        </p:nvSpPr>
        <p:spPr>
          <a:xfrm>
            <a:off x="802378" y="5297987"/>
            <a:ext cx="1998591" cy="590706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 sz="1500" b="1">
                <a:solidFill>
                  <a:schemeClr val="tx2"/>
                </a:solidFill>
              </a:rPr>
              <a:t>ラベル３</a:t>
            </a:r>
            <a:endParaRPr sz="1500" b="1" dirty="0">
              <a:solidFill>
                <a:schemeClr val="tx2"/>
              </a:solidFill>
            </a:endParaRPr>
          </a:p>
        </p:txBody>
      </p:sp>
      <p:sp>
        <p:nvSpPr>
          <p:cNvPr id="6" name="テキスト">
            <a:extLst>
              <a:ext uri="{FF2B5EF4-FFF2-40B4-BE49-F238E27FC236}">
                <a16:creationId xmlns:a16="http://schemas.microsoft.com/office/drawing/2014/main" id="{4A0E2266-1BD2-1A05-BE08-8D9B4D5225ED}"/>
              </a:ext>
            </a:extLst>
          </p:cNvPr>
          <p:cNvSpPr txBox="1"/>
          <p:nvPr/>
        </p:nvSpPr>
        <p:spPr>
          <a:xfrm>
            <a:off x="6181094" y="5386378"/>
            <a:ext cx="4955466" cy="389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 anchor="t">
            <a:spAutoFit/>
          </a:bodyPr>
          <a:lstStyle>
            <a:lvl1pPr defTabSz="177800">
              <a:lnSpc>
                <a:spcPct val="110000"/>
              </a:lnSpc>
              <a:defRPr sz="2000" b="1">
                <a:solidFill>
                  <a:srgbClr val="306FB6"/>
                </a:solidFill>
              </a:defRPr>
            </a:lvl1pPr>
          </a:lstStyle>
          <a:p>
            <a:r>
              <a:rPr lang="ja-JP" altLang="en-US" b="0">
                <a:solidFill>
                  <a:schemeClr val="tx2"/>
                </a:solidFill>
              </a:rPr>
              <a:t>本文３</a:t>
            </a:r>
            <a:endParaRPr b="0" dirty="0">
              <a:solidFill>
                <a:schemeClr val="tx2"/>
              </a:solidFill>
            </a:endParaRPr>
          </a:p>
        </p:txBody>
      </p:sp>
      <p:sp>
        <p:nvSpPr>
          <p:cNvPr id="7" name="テキストテキスト">
            <a:extLst>
              <a:ext uri="{FF2B5EF4-FFF2-40B4-BE49-F238E27FC236}">
                <a16:creationId xmlns:a16="http://schemas.microsoft.com/office/drawing/2014/main" id="{ECA65485-3C9E-2D8A-7954-289B2C93A796}"/>
              </a:ext>
            </a:extLst>
          </p:cNvPr>
          <p:cNvSpPr/>
          <p:nvPr/>
        </p:nvSpPr>
        <p:spPr>
          <a:xfrm>
            <a:off x="3169973" y="5285949"/>
            <a:ext cx="2642117" cy="584881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ja-JP" altLang="en-US" sz="1500"/>
              <a:t>見出し３</a:t>
            </a:r>
            <a:endParaRPr sz="1500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</TotalTime>
  <Words>18</Words>
  <Application>Microsoft Macintosh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友哉 水谷</cp:lastModifiedBy>
  <cp:revision>93</cp:revision>
  <dcterms:created xsi:type="dcterms:W3CDTF">2023-03-04T19:51:34Z</dcterms:created>
  <dcterms:modified xsi:type="dcterms:W3CDTF">2024-12-01T19:20:15Z</dcterms:modified>
</cp:coreProperties>
</file>