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4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三角形"/>
          <p:cNvSpPr/>
          <p:nvPr/>
        </p:nvSpPr>
        <p:spPr>
          <a:xfrm>
            <a:off x="2428121" y="2492896"/>
            <a:ext cx="2260932" cy="28916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tx2"/>
          </a:solidFill>
          <a:ln w="3175">
            <a:miter lim="400000"/>
          </a:ln>
          <a:effectLst>
            <a:outerShdw blurRad="12700" dist="127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03" name="線"/>
          <p:cNvSpPr/>
          <p:nvPr/>
        </p:nvSpPr>
        <p:spPr>
          <a:xfrm>
            <a:off x="2243746" y="3326880"/>
            <a:ext cx="2436861" cy="1"/>
          </a:xfrm>
          <a:prstGeom prst="line">
            <a:avLst/>
          </a:prstGeom>
          <a:ln w="38100">
            <a:solidFill>
              <a:srgbClr val="FFFFFF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06" name="三角形"/>
          <p:cNvSpPr/>
          <p:nvPr/>
        </p:nvSpPr>
        <p:spPr>
          <a:xfrm>
            <a:off x="7741682" y="2492896"/>
            <a:ext cx="2260932" cy="28916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3"/>
          </a:solidFill>
          <a:ln w="3175">
            <a:miter lim="400000"/>
          </a:ln>
          <a:effectLst>
            <a:outerShdw blurRad="12700" dist="127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07" name="線"/>
          <p:cNvSpPr/>
          <p:nvPr/>
        </p:nvSpPr>
        <p:spPr>
          <a:xfrm>
            <a:off x="7750128" y="3326880"/>
            <a:ext cx="2436861" cy="1"/>
          </a:xfrm>
          <a:prstGeom prst="line">
            <a:avLst/>
          </a:prstGeom>
          <a:ln w="38100">
            <a:solidFill>
              <a:srgbClr val="FFFFFF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08" name="テキストテキストテキストテキスト"/>
          <p:cNvSpPr/>
          <p:nvPr/>
        </p:nvSpPr>
        <p:spPr>
          <a:xfrm>
            <a:off x="7251967" y="5805817"/>
            <a:ext cx="3240360" cy="831910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本文２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4E1AF7-A17A-4047-ED73-0B0D5CA594D4}"/>
              </a:ext>
            </a:extLst>
          </p:cNvPr>
          <p:cNvSpPr txBox="1"/>
          <p:nvPr/>
        </p:nvSpPr>
        <p:spPr>
          <a:xfrm>
            <a:off x="2953292" y="1883772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b="1">
                <a:solidFill>
                  <a:schemeClr val="accent2"/>
                </a:solidFill>
              </a:rPr>
              <a:t>見出し１</a:t>
            </a:r>
            <a:endParaRPr kumimoji="1"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C48267-BFEA-7A73-0DCA-68F074D8D7CF}"/>
              </a:ext>
            </a:extLst>
          </p:cNvPr>
          <p:cNvSpPr txBox="1"/>
          <p:nvPr/>
        </p:nvSpPr>
        <p:spPr>
          <a:xfrm>
            <a:off x="8266853" y="1940674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b="1">
                <a:solidFill>
                  <a:schemeClr val="accent3"/>
                </a:solidFill>
              </a:rPr>
              <a:t>見出し２</a:t>
            </a:r>
            <a:endParaRPr kumimoji="1" lang="ja-JP" altLang="en-US" sz="2000" b="1">
              <a:solidFill>
                <a:schemeClr val="accent3"/>
              </a:solidFill>
            </a:endParaRPr>
          </a:p>
        </p:txBody>
      </p:sp>
      <p:sp>
        <p:nvSpPr>
          <p:cNvPr id="6" name="テキストテキストテキストテキスト">
            <a:extLst>
              <a:ext uri="{FF2B5EF4-FFF2-40B4-BE49-F238E27FC236}">
                <a16:creationId xmlns:a16="http://schemas.microsoft.com/office/drawing/2014/main" id="{3A294CD0-08C5-39F4-3F8B-188F747DA438}"/>
              </a:ext>
            </a:extLst>
          </p:cNvPr>
          <p:cNvSpPr/>
          <p:nvPr/>
        </p:nvSpPr>
        <p:spPr>
          <a:xfrm>
            <a:off x="1938406" y="5802546"/>
            <a:ext cx="3240360" cy="831910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25400">
            <a:solidFill>
              <a:schemeClr val="accent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2"/>
                </a:solidFill>
              </a:rPr>
              <a:t>本文１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CD8E55-294B-5605-8C1C-189EF775D7E5}"/>
              </a:ext>
            </a:extLst>
          </p:cNvPr>
          <p:cNvSpPr txBox="1"/>
          <p:nvPr/>
        </p:nvSpPr>
        <p:spPr>
          <a:xfrm>
            <a:off x="3045726" y="1017047"/>
            <a:ext cx="61005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ja-JP" altLang="en-US" sz="2000" b="1"/>
              <a:t>大項目の見出し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11</Words>
  <Application>Microsoft Macintosh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95</cp:revision>
  <dcterms:created xsi:type="dcterms:W3CDTF">2023-03-04T19:51:34Z</dcterms:created>
  <dcterms:modified xsi:type="dcterms:W3CDTF">2024-12-01T20:40:16Z</dcterms:modified>
</cp:coreProperties>
</file>