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4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6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903122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" name="角丸四角形"/>
          <p:cNvSpPr/>
          <p:nvPr/>
        </p:nvSpPr>
        <p:spPr>
          <a:xfrm>
            <a:off x="602241" y="2976718"/>
            <a:ext cx="1714744" cy="1703844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見出し１</a:t>
            </a:r>
            <a:endParaRPr dirty="0"/>
          </a:p>
        </p:txBody>
      </p:sp>
      <p:sp>
        <p:nvSpPr>
          <p:cNvPr id="1012" name="線"/>
          <p:cNvSpPr/>
          <p:nvPr/>
        </p:nvSpPr>
        <p:spPr>
          <a:xfrm>
            <a:off x="2550662" y="3828639"/>
            <a:ext cx="902785" cy="1"/>
          </a:xfrm>
          <a:prstGeom prst="line">
            <a:avLst/>
          </a:prstGeom>
          <a:ln w="50800">
            <a:solidFill>
              <a:schemeClr val="accent3"/>
            </a:solidFill>
            <a:miter lim="400000"/>
            <a:tail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13" name="角丸四角形"/>
          <p:cNvSpPr/>
          <p:nvPr/>
        </p:nvSpPr>
        <p:spPr>
          <a:xfrm>
            <a:off x="3574470" y="2976718"/>
            <a:ext cx="1714744" cy="1703844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見出し２</a:t>
            </a:r>
            <a:endParaRPr dirty="0"/>
          </a:p>
        </p:txBody>
      </p:sp>
      <p:sp>
        <p:nvSpPr>
          <p:cNvPr id="1014" name="線"/>
          <p:cNvSpPr/>
          <p:nvPr/>
        </p:nvSpPr>
        <p:spPr>
          <a:xfrm>
            <a:off x="5410236" y="3828639"/>
            <a:ext cx="902785" cy="1"/>
          </a:xfrm>
          <a:prstGeom prst="line">
            <a:avLst/>
          </a:prstGeom>
          <a:ln w="50800">
            <a:solidFill>
              <a:schemeClr val="accent3"/>
            </a:solidFill>
            <a:miter lim="400000"/>
            <a:tail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15" name="角丸四角形"/>
          <p:cNvSpPr/>
          <p:nvPr/>
        </p:nvSpPr>
        <p:spPr>
          <a:xfrm>
            <a:off x="6434043" y="2976718"/>
            <a:ext cx="1714744" cy="1703844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見出し３</a:t>
            </a:r>
            <a:endParaRPr dirty="0"/>
          </a:p>
        </p:txBody>
      </p:sp>
      <p:sp>
        <p:nvSpPr>
          <p:cNvPr id="1016" name="線"/>
          <p:cNvSpPr/>
          <p:nvPr/>
        </p:nvSpPr>
        <p:spPr>
          <a:xfrm>
            <a:off x="8326137" y="3828639"/>
            <a:ext cx="902785" cy="1"/>
          </a:xfrm>
          <a:prstGeom prst="line">
            <a:avLst/>
          </a:prstGeom>
          <a:ln w="50800">
            <a:solidFill>
              <a:schemeClr val="accent3"/>
            </a:solidFill>
            <a:miter lim="400000"/>
            <a:tail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017" name="角丸四角形"/>
          <p:cNvSpPr/>
          <p:nvPr/>
        </p:nvSpPr>
        <p:spPr>
          <a:xfrm>
            <a:off x="9406272" y="2976718"/>
            <a:ext cx="1714744" cy="1703844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見出し４</a:t>
            </a:r>
            <a:endParaRPr dirty="0"/>
          </a:p>
        </p:txBody>
      </p:sp>
      <p:sp>
        <p:nvSpPr>
          <p:cNvPr id="1018" name="角丸四角形"/>
          <p:cNvSpPr/>
          <p:nvPr/>
        </p:nvSpPr>
        <p:spPr>
          <a:xfrm>
            <a:off x="614941" y="2073083"/>
            <a:ext cx="1689344" cy="657995"/>
          </a:xfrm>
          <a:prstGeom prst="roundRect">
            <a:avLst>
              <a:gd name="adj" fmla="val 6548"/>
            </a:avLst>
          </a:prstGeom>
          <a:solidFill>
            <a:srgbClr val="FFFFFF"/>
          </a:solidFill>
          <a:ln w="25400">
            <a:solidFill>
              <a:schemeClr val="accent3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57200">
              <a:defRPr sz="2000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ラベル１</a:t>
            </a:r>
            <a:endParaRPr dirty="0">
              <a:solidFill>
                <a:schemeClr val="accent3"/>
              </a:solidFill>
            </a:endParaRPr>
          </a:p>
        </p:txBody>
      </p:sp>
      <p:sp>
        <p:nvSpPr>
          <p:cNvPr id="1019" name="角丸四角形"/>
          <p:cNvSpPr/>
          <p:nvPr/>
        </p:nvSpPr>
        <p:spPr>
          <a:xfrm>
            <a:off x="3587170" y="2073083"/>
            <a:ext cx="1689344" cy="657995"/>
          </a:xfrm>
          <a:prstGeom prst="roundRect">
            <a:avLst>
              <a:gd name="adj" fmla="val 6548"/>
            </a:avLst>
          </a:prstGeom>
          <a:solidFill>
            <a:srgbClr val="FFFFFF"/>
          </a:solidFill>
          <a:ln w="25400">
            <a:solidFill>
              <a:schemeClr val="accent3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57200">
              <a:defRPr sz="2000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ラベル２</a:t>
            </a:r>
            <a:endParaRPr dirty="0">
              <a:solidFill>
                <a:schemeClr val="accent3"/>
              </a:solidFill>
            </a:endParaRPr>
          </a:p>
        </p:txBody>
      </p:sp>
      <p:sp>
        <p:nvSpPr>
          <p:cNvPr id="1020" name="角丸四角形"/>
          <p:cNvSpPr/>
          <p:nvPr/>
        </p:nvSpPr>
        <p:spPr>
          <a:xfrm>
            <a:off x="6446743" y="2073083"/>
            <a:ext cx="1689344" cy="657995"/>
          </a:xfrm>
          <a:prstGeom prst="roundRect">
            <a:avLst>
              <a:gd name="adj" fmla="val 6548"/>
            </a:avLst>
          </a:prstGeom>
          <a:solidFill>
            <a:srgbClr val="FFFFFF"/>
          </a:solidFill>
          <a:ln w="25400">
            <a:solidFill>
              <a:schemeClr val="accent3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57200">
              <a:defRPr sz="2000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ラベル３</a:t>
            </a:r>
            <a:endParaRPr dirty="0">
              <a:solidFill>
                <a:schemeClr val="accent3"/>
              </a:solidFill>
            </a:endParaRPr>
          </a:p>
        </p:txBody>
      </p:sp>
      <p:sp>
        <p:nvSpPr>
          <p:cNvPr id="1021" name="角丸四角形"/>
          <p:cNvSpPr/>
          <p:nvPr/>
        </p:nvSpPr>
        <p:spPr>
          <a:xfrm>
            <a:off x="9418972" y="2073083"/>
            <a:ext cx="1689344" cy="657995"/>
          </a:xfrm>
          <a:prstGeom prst="roundRect">
            <a:avLst>
              <a:gd name="adj" fmla="val 6548"/>
            </a:avLst>
          </a:prstGeom>
          <a:solidFill>
            <a:srgbClr val="FFFFFF"/>
          </a:solidFill>
          <a:ln w="25400">
            <a:solidFill>
              <a:schemeClr val="accent3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57200">
              <a:defRPr sz="2000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ラベル４</a:t>
            </a:r>
            <a:endParaRPr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16</Words>
  <Application>Microsoft Macintosh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96</cp:revision>
  <dcterms:created xsi:type="dcterms:W3CDTF">2023-03-04T19:51:34Z</dcterms:created>
  <dcterms:modified xsi:type="dcterms:W3CDTF">2024-12-02T04:07:41Z</dcterms:modified>
</cp:coreProperties>
</file>