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8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線">
            <a:extLst>
              <a:ext uri="{FF2B5EF4-FFF2-40B4-BE49-F238E27FC236}">
                <a16:creationId xmlns:a16="http://schemas.microsoft.com/office/drawing/2014/main" id="{AF52E596-FAD1-4804-F65D-B1FFA4E91EA8}"/>
              </a:ext>
            </a:extLst>
          </p:cNvPr>
          <p:cNvSpPr/>
          <p:nvPr/>
        </p:nvSpPr>
        <p:spPr>
          <a:xfrm>
            <a:off x="1093814" y="2574127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32" name="Text 3">
            <a:extLst>
              <a:ext uri="{FF2B5EF4-FFF2-40B4-BE49-F238E27FC236}">
                <a16:creationId xmlns:a16="http://schemas.microsoft.com/office/drawing/2014/main" id="{23C77D4F-8F9D-B456-DA8C-F293E2C6BECC}"/>
              </a:ext>
            </a:extLst>
          </p:cNvPr>
          <p:cNvSpPr txBox="1"/>
          <p:nvPr/>
        </p:nvSpPr>
        <p:spPr>
          <a:xfrm>
            <a:off x="2117934" y="2975636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タイトル２</a:t>
            </a:r>
            <a:endParaRPr sz="1000" dirty="0"/>
          </a:p>
        </p:txBody>
      </p:sp>
      <p:sp>
        <p:nvSpPr>
          <p:cNvPr id="33" name="Text 4">
            <a:extLst>
              <a:ext uri="{FF2B5EF4-FFF2-40B4-BE49-F238E27FC236}">
                <a16:creationId xmlns:a16="http://schemas.microsoft.com/office/drawing/2014/main" id="{D72DB1AE-71D0-4954-51E3-BE72A92DE471}"/>
              </a:ext>
            </a:extLst>
          </p:cNvPr>
          <p:cNvSpPr txBox="1"/>
          <p:nvPr/>
        </p:nvSpPr>
        <p:spPr>
          <a:xfrm>
            <a:off x="4140696" y="2992162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本文２</a:t>
            </a:r>
            <a:endParaRPr sz="1500" dirty="0"/>
          </a:p>
        </p:txBody>
      </p:sp>
      <p:sp>
        <p:nvSpPr>
          <p:cNvPr id="34" name="線">
            <a:extLst>
              <a:ext uri="{FF2B5EF4-FFF2-40B4-BE49-F238E27FC236}">
                <a16:creationId xmlns:a16="http://schemas.microsoft.com/office/drawing/2014/main" id="{87B199CC-CC0A-D345-BD07-F92510509850}"/>
              </a:ext>
            </a:extLst>
          </p:cNvPr>
          <p:cNvSpPr/>
          <p:nvPr/>
        </p:nvSpPr>
        <p:spPr>
          <a:xfrm>
            <a:off x="1093814" y="3752598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39" name="Text 3">
            <a:extLst>
              <a:ext uri="{FF2B5EF4-FFF2-40B4-BE49-F238E27FC236}">
                <a16:creationId xmlns:a16="http://schemas.microsoft.com/office/drawing/2014/main" id="{1779C6CD-6BA5-EEF8-2BD0-8A48F4C2763B}"/>
              </a:ext>
            </a:extLst>
          </p:cNvPr>
          <p:cNvSpPr txBox="1"/>
          <p:nvPr/>
        </p:nvSpPr>
        <p:spPr>
          <a:xfrm>
            <a:off x="2117934" y="4154106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タイトル３</a:t>
            </a:r>
            <a:endParaRPr sz="1000" dirty="0"/>
          </a:p>
        </p:txBody>
      </p:sp>
      <p:sp>
        <p:nvSpPr>
          <p:cNvPr id="40" name="Text 4">
            <a:extLst>
              <a:ext uri="{FF2B5EF4-FFF2-40B4-BE49-F238E27FC236}">
                <a16:creationId xmlns:a16="http://schemas.microsoft.com/office/drawing/2014/main" id="{7A94927F-D3D4-F225-468B-1AB943E602EA}"/>
              </a:ext>
            </a:extLst>
          </p:cNvPr>
          <p:cNvSpPr txBox="1"/>
          <p:nvPr/>
        </p:nvSpPr>
        <p:spPr>
          <a:xfrm>
            <a:off x="4140696" y="4170632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本文３</a:t>
            </a:r>
            <a:endParaRPr sz="1500" dirty="0"/>
          </a:p>
        </p:txBody>
      </p:sp>
      <p:sp>
        <p:nvSpPr>
          <p:cNvPr id="41" name="線">
            <a:extLst>
              <a:ext uri="{FF2B5EF4-FFF2-40B4-BE49-F238E27FC236}">
                <a16:creationId xmlns:a16="http://schemas.microsoft.com/office/drawing/2014/main" id="{EC13FA1B-1B7E-D409-B64A-61D9A25CAE55}"/>
              </a:ext>
            </a:extLst>
          </p:cNvPr>
          <p:cNvSpPr/>
          <p:nvPr/>
        </p:nvSpPr>
        <p:spPr>
          <a:xfrm>
            <a:off x="1093814" y="4931068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44" name="Text 3">
            <a:extLst>
              <a:ext uri="{FF2B5EF4-FFF2-40B4-BE49-F238E27FC236}">
                <a16:creationId xmlns:a16="http://schemas.microsoft.com/office/drawing/2014/main" id="{19915193-C949-F070-D113-710A2F29657E}"/>
              </a:ext>
            </a:extLst>
          </p:cNvPr>
          <p:cNvSpPr txBox="1"/>
          <p:nvPr/>
        </p:nvSpPr>
        <p:spPr>
          <a:xfrm>
            <a:off x="2119560" y="5316334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タイトル４</a:t>
            </a:r>
            <a:endParaRPr sz="1000" dirty="0"/>
          </a:p>
        </p:txBody>
      </p:sp>
      <p:sp>
        <p:nvSpPr>
          <p:cNvPr id="45" name="Text 4">
            <a:extLst>
              <a:ext uri="{FF2B5EF4-FFF2-40B4-BE49-F238E27FC236}">
                <a16:creationId xmlns:a16="http://schemas.microsoft.com/office/drawing/2014/main" id="{BE4706A9-2473-124C-A9DF-CF73F7182806}"/>
              </a:ext>
            </a:extLst>
          </p:cNvPr>
          <p:cNvSpPr txBox="1"/>
          <p:nvPr/>
        </p:nvSpPr>
        <p:spPr>
          <a:xfrm>
            <a:off x="4142322" y="5332860"/>
            <a:ext cx="6952611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本文４</a:t>
            </a:r>
            <a:endParaRPr sz="1500" dirty="0"/>
          </a:p>
        </p:txBody>
      </p:sp>
      <p:sp>
        <p:nvSpPr>
          <p:cNvPr id="46" name="線">
            <a:extLst>
              <a:ext uri="{FF2B5EF4-FFF2-40B4-BE49-F238E27FC236}">
                <a16:creationId xmlns:a16="http://schemas.microsoft.com/office/drawing/2014/main" id="{0F467722-8EE8-FF44-F436-106DB86FDC79}"/>
              </a:ext>
            </a:extLst>
          </p:cNvPr>
          <p:cNvSpPr/>
          <p:nvPr/>
        </p:nvSpPr>
        <p:spPr>
          <a:xfrm>
            <a:off x="1095440" y="6093296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53" name="線">
            <a:extLst>
              <a:ext uri="{FF2B5EF4-FFF2-40B4-BE49-F238E27FC236}">
                <a16:creationId xmlns:a16="http://schemas.microsoft.com/office/drawing/2014/main" id="{C532FE53-08C4-CCA9-76C8-5FCF731BA3E5}"/>
              </a:ext>
            </a:extLst>
          </p:cNvPr>
          <p:cNvSpPr/>
          <p:nvPr/>
        </p:nvSpPr>
        <p:spPr>
          <a:xfrm>
            <a:off x="1093814" y="1387532"/>
            <a:ext cx="10001119" cy="1"/>
          </a:xfrm>
          <a:prstGeom prst="line">
            <a:avLst/>
          </a:prstGeom>
          <a:ln w="50800">
            <a:solidFill>
              <a:schemeClr val="accent6"/>
            </a:solidFill>
            <a:prstDash val="sysDot"/>
            <a:miter lim="400000"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54" name="Text 3">
            <a:extLst>
              <a:ext uri="{FF2B5EF4-FFF2-40B4-BE49-F238E27FC236}">
                <a16:creationId xmlns:a16="http://schemas.microsoft.com/office/drawing/2014/main" id="{608EAD85-98BC-773B-ECDD-5CEC9A85CDBE}"/>
              </a:ext>
            </a:extLst>
          </p:cNvPr>
          <p:cNvSpPr txBox="1"/>
          <p:nvPr/>
        </p:nvSpPr>
        <p:spPr>
          <a:xfrm>
            <a:off x="2117934" y="1789041"/>
            <a:ext cx="1281761" cy="37863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r" defTabSz="762000">
              <a:lnSpc>
                <a:spcPts val="2500"/>
              </a:lnSpc>
              <a:defRPr sz="4000" spc="-121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タイトル１</a:t>
            </a:r>
            <a:endParaRPr sz="1000" dirty="0"/>
          </a:p>
        </p:txBody>
      </p:sp>
      <p:sp>
        <p:nvSpPr>
          <p:cNvPr id="55" name="Text 4">
            <a:extLst>
              <a:ext uri="{FF2B5EF4-FFF2-40B4-BE49-F238E27FC236}">
                <a16:creationId xmlns:a16="http://schemas.microsoft.com/office/drawing/2014/main" id="{36CDB372-E714-9C4A-76D5-2E4949AC417D}"/>
              </a:ext>
            </a:extLst>
          </p:cNvPr>
          <p:cNvSpPr txBox="1"/>
          <p:nvPr/>
        </p:nvSpPr>
        <p:spPr>
          <a:xfrm>
            <a:off x="4140696" y="1805567"/>
            <a:ext cx="6954237" cy="3424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defTabSz="1524000">
              <a:lnSpc>
                <a:spcPct val="120000"/>
              </a:lnSpc>
              <a:defRPr sz="3000" spc="-61">
                <a:solidFill>
                  <a:srgbClr val="272525"/>
                </a:solidFill>
              </a:defRPr>
            </a:lvl1pPr>
          </a:lstStyle>
          <a:p>
            <a:r>
              <a:rPr lang="ja-JP" altLang="en-US" sz="1500"/>
              <a:t>本文１</a:t>
            </a:r>
            <a:endParaRPr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16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14</cp:revision>
  <dcterms:created xsi:type="dcterms:W3CDTF">2023-03-04T19:51:34Z</dcterms:created>
  <dcterms:modified xsi:type="dcterms:W3CDTF">2025-01-26T21:12:58Z</dcterms:modified>
</cp:coreProperties>
</file>