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33" autoAdjust="0"/>
    <p:restoredTop sz="96197" autoAdjust="0"/>
  </p:normalViewPr>
  <p:slideViewPr>
    <p:cSldViewPr>
      <p:cViewPr varScale="1">
        <p:scale>
          <a:sx n="94" d="100"/>
          <a:sy n="94" d="100"/>
        </p:scale>
        <p:origin x="224" y="83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8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たくさんのコンテンツを作りたい">
            <a:extLst>
              <a:ext uri="{FF2B5EF4-FFF2-40B4-BE49-F238E27FC236}">
                <a16:creationId xmlns:a16="http://schemas.microsoft.com/office/drawing/2014/main" id="{69F8518D-277C-C9C8-1F28-E8F8EBABB5CD}"/>
              </a:ext>
            </a:extLst>
          </p:cNvPr>
          <p:cNvSpPr/>
          <p:nvPr/>
        </p:nvSpPr>
        <p:spPr>
          <a:xfrm>
            <a:off x="1406434" y="2638768"/>
            <a:ext cx="4134979" cy="53151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600"/>
              <a:t>見出し３</a:t>
            </a:r>
            <a:endParaRPr lang="ja-JP" altLang="en-US" sz="1600" dirty="0"/>
          </a:p>
        </p:txBody>
      </p:sp>
      <p:sp>
        <p:nvSpPr>
          <p:cNvPr id="6" name="短い時間でしっかりした文章を書きたい">
            <a:extLst>
              <a:ext uri="{FF2B5EF4-FFF2-40B4-BE49-F238E27FC236}">
                <a16:creationId xmlns:a16="http://schemas.microsoft.com/office/drawing/2014/main" id="{FC46C3DE-4489-D4D1-2F58-7F7D648FC2DD}"/>
              </a:ext>
            </a:extLst>
          </p:cNvPr>
          <p:cNvSpPr/>
          <p:nvPr/>
        </p:nvSpPr>
        <p:spPr>
          <a:xfrm>
            <a:off x="1406434" y="3484994"/>
            <a:ext cx="4134979" cy="53151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600"/>
              <a:t>見出し４</a:t>
            </a:r>
            <a:endParaRPr lang="ja-JP" altLang="en-US" sz="1600" dirty="0"/>
          </a:p>
        </p:txBody>
      </p:sp>
      <p:sp>
        <p:nvSpPr>
          <p:cNvPr id="7" name="デザインや広告を作りたい">
            <a:extLst>
              <a:ext uri="{FF2B5EF4-FFF2-40B4-BE49-F238E27FC236}">
                <a16:creationId xmlns:a16="http://schemas.microsoft.com/office/drawing/2014/main" id="{09708976-6D67-18EC-A5F3-FBEE931F205F}"/>
              </a:ext>
            </a:extLst>
          </p:cNvPr>
          <p:cNvSpPr/>
          <p:nvPr/>
        </p:nvSpPr>
        <p:spPr>
          <a:xfrm>
            <a:off x="1406433" y="4331220"/>
            <a:ext cx="4134979" cy="53151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600"/>
              <a:t>見出し５</a:t>
            </a:r>
            <a:endParaRPr lang="ja-JP" altLang="en-US" sz="1600" dirty="0"/>
          </a:p>
        </p:txBody>
      </p:sp>
      <p:sp>
        <p:nvSpPr>
          <p:cNvPr id="9" name="チームのやる気をアップしたい">
            <a:extLst>
              <a:ext uri="{FF2B5EF4-FFF2-40B4-BE49-F238E27FC236}">
                <a16:creationId xmlns:a16="http://schemas.microsoft.com/office/drawing/2014/main" id="{5CA8C706-E6AB-0B10-EBCD-B2358BAA26F2}"/>
              </a:ext>
            </a:extLst>
          </p:cNvPr>
          <p:cNvSpPr/>
          <p:nvPr/>
        </p:nvSpPr>
        <p:spPr>
          <a:xfrm>
            <a:off x="1406433" y="5177446"/>
            <a:ext cx="4134980" cy="53151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600"/>
              <a:t>見出し６</a:t>
            </a:r>
            <a:endParaRPr lang="ja-JP" altLang="en-US" sz="1600" dirty="0"/>
          </a:p>
        </p:txBody>
      </p:sp>
      <p:sp>
        <p:nvSpPr>
          <p:cNvPr id="11" name="法律に合った内容にしたい">
            <a:extLst>
              <a:ext uri="{FF2B5EF4-FFF2-40B4-BE49-F238E27FC236}">
                <a16:creationId xmlns:a16="http://schemas.microsoft.com/office/drawing/2014/main" id="{FE9DAF7B-17AC-5F85-A1C3-3B0B27FA6388}"/>
              </a:ext>
            </a:extLst>
          </p:cNvPr>
          <p:cNvSpPr/>
          <p:nvPr/>
        </p:nvSpPr>
        <p:spPr>
          <a:xfrm>
            <a:off x="1406433" y="6023672"/>
            <a:ext cx="4134979" cy="53151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600"/>
              <a:t>見出し７</a:t>
            </a:r>
            <a:endParaRPr lang="ja-JP" altLang="en-US" sz="1600" dirty="0"/>
          </a:p>
        </p:txBody>
      </p:sp>
      <p:sp>
        <p:nvSpPr>
          <p:cNvPr id="13" name="販売や宣伝を強くしたい">
            <a:extLst>
              <a:ext uri="{FF2B5EF4-FFF2-40B4-BE49-F238E27FC236}">
                <a16:creationId xmlns:a16="http://schemas.microsoft.com/office/drawing/2014/main" id="{FCC2A249-A06D-922F-5573-69E0C7039050}"/>
              </a:ext>
            </a:extLst>
          </p:cNvPr>
          <p:cNvSpPr/>
          <p:nvPr/>
        </p:nvSpPr>
        <p:spPr>
          <a:xfrm>
            <a:off x="1406433" y="1792029"/>
            <a:ext cx="4134980" cy="53151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600"/>
              <a:t>見出し２</a:t>
            </a:r>
            <a:endParaRPr lang="ja-JP" altLang="en-US" sz="1600" dirty="0"/>
          </a:p>
        </p:txBody>
      </p:sp>
      <p:sp>
        <p:nvSpPr>
          <p:cNvPr id="15" name="毎日の仕事を早く終わらせたい">
            <a:extLst>
              <a:ext uri="{FF2B5EF4-FFF2-40B4-BE49-F238E27FC236}">
                <a16:creationId xmlns:a16="http://schemas.microsoft.com/office/drawing/2014/main" id="{F3235D58-C0F8-CEDB-3CE0-BB8557ECF6FC}"/>
              </a:ext>
            </a:extLst>
          </p:cNvPr>
          <p:cNvSpPr/>
          <p:nvPr/>
        </p:nvSpPr>
        <p:spPr>
          <a:xfrm>
            <a:off x="1406434" y="948847"/>
            <a:ext cx="4134979" cy="531517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600"/>
              <a:t>見出し１</a:t>
            </a:r>
            <a:endParaRPr sz="1600" dirty="0"/>
          </a:p>
        </p:txBody>
      </p:sp>
      <p:sp>
        <p:nvSpPr>
          <p:cNvPr id="16" name="テキスト ボックス 20">
            <a:extLst>
              <a:ext uri="{FF2B5EF4-FFF2-40B4-BE49-F238E27FC236}">
                <a16:creationId xmlns:a16="http://schemas.microsoft.com/office/drawing/2014/main" id="{E19AF964-78FB-35FB-9C01-7D37055A3DB2}"/>
              </a:ext>
            </a:extLst>
          </p:cNvPr>
          <p:cNvSpPr txBox="1"/>
          <p:nvPr/>
        </p:nvSpPr>
        <p:spPr>
          <a:xfrm>
            <a:off x="5879976" y="1027106"/>
            <a:ext cx="5624853" cy="37499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000" tIns="39000" rIns="39000" bIns="39000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本文１</a:t>
            </a:r>
            <a:endParaRPr sz="1400" dirty="0"/>
          </a:p>
        </p:txBody>
      </p:sp>
      <p:sp>
        <p:nvSpPr>
          <p:cNvPr id="18" name="テキスト ボックス 20">
            <a:extLst>
              <a:ext uri="{FF2B5EF4-FFF2-40B4-BE49-F238E27FC236}">
                <a16:creationId xmlns:a16="http://schemas.microsoft.com/office/drawing/2014/main" id="{A9551CFD-65A2-74C9-C419-43ADA4BAB0FC}"/>
              </a:ext>
            </a:extLst>
          </p:cNvPr>
          <p:cNvSpPr txBox="1"/>
          <p:nvPr/>
        </p:nvSpPr>
        <p:spPr>
          <a:xfrm>
            <a:off x="5877374" y="1870288"/>
            <a:ext cx="5624853" cy="37499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000" tIns="39000" rIns="39000" bIns="39000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本文２</a:t>
            </a:r>
            <a:endParaRPr lang="ja-JP" altLang="en-US" sz="1400" dirty="0"/>
          </a:p>
        </p:txBody>
      </p:sp>
      <p:sp>
        <p:nvSpPr>
          <p:cNvPr id="19" name="テキスト ボックス 20">
            <a:extLst>
              <a:ext uri="{FF2B5EF4-FFF2-40B4-BE49-F238E27FC236}">
                <a16:creationId xmlns:a16="http://schemas.microsoft.com/office/drawing/2014/main" id="{2F92795B-B073-EBEA-BDE4-FA4BA5B17BA2}"/>
              </a:ext>
            </a:extLst>
          </p:cNvPr>
          <p:cNvSpPr txBox="1"/>
          <p:nvPr/>
        </p:nvSpPr>
        <p:spPr>
          <a:xfrm>
            <a:off x="5877374" y="2713470"/>
            <a:ext cx="5624853" cy="37499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000" tIns="39000" rIns="39000" bIns="39000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本文３</a:t>
            </a:r>
            <a:endParaRPr lang="ja-JP" altLang="en-US" sz="1400" dirty="0"/>
          </a:p>
        </p:txBody>
      </p:sp>
      <p:sp>
        <p:nvSpPr>
          <p:cNvPr id="20" name="テキスト ボックス 20">
            <a:extLst>
              <a:ext uri="{FF2B5EF4-FFF2-40B4-BE49-F238E27FC236}">
                <a16:creationId xmlns:a16="http://schemas.microsoft.com/office/drawing/2014/main" id="{4DAA8AFE-3158-FA51-4A0A-429F40A78070}"/>
              </a:ext>
            </a:extLst>
          </p:cNvPr>
          <p:cNvSpPr txBox="1"/>
          <p:nvPr/>
        </p:nvSpPr>
        <p:spPr>
          <a:xfrm>
            <a:off x="5877373" y="3563253"/>
            <a:ext cx="5624853" cy="37499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000" tIns="39000" rIns="39000" bIns="39000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本文４</a:t>
            </a:r>
            <a:endParaRPr lang="ja-JP" altLang="en-US" sz="14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6464FF6-60FC-46F0-0D6C-08981599B732}"/>
              </a:ext>
            </a:extLst>
          </p:cNvPr>
          <p:cNvSpPr txBox="1"/>
          <p:nvPr/>
        </p:nvSpPr>
        <p:spPr>
          <a:xfrm>
            <a:off x="5877373" y="4413036"/>
            <a:ext cx="5624853" cy="37499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000" tIns="39000" rIns="39000" bIns="39000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本文５</a:t>
            </a:r>
            <a:endParaRPr lang="ja-JP" altLang="en-US" sz="1400" dirty="0"/>
          </a:p>
        </p:txBody>
      </p:sp>
      <p:sp>
        <p:nvSpPr>
          <p:cNvPr id="22" name="テキスト ボックス 20">
            <a:extLst>
              <a:ext uri="{FF2B5EF4-FFF2-40B4-BE49-F238E27FC236}">
                <a16:creationId xmlns:a16="http://schemas.microsoft.com/office/drawing/2014/main" id="{0D5D90DD-0173-4678-585E-0069E7DCC3FF}"/>
              </a:ext>
            </a:extLst>
          </p:cNvPr>
          <p:cNvSpPr txBox="1"/>
          <p:nvPr/>
        </p:nvSpPr>
        <p:spPr>
          <a:xfrm>
            <a:off x="5877373" y="5263524"/>
            <a:ext cx="5624853" cy="37499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000" tIns="39000" rIns="39000" bIns="39000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本文６</a:t>
            </a:r>
            <a:endParaRPr sz="1400" dirty="0"/>
          </a:p>
        </p:txBody>
      </p:sp>
      <p:sp>
        <p:nvSpPr>
          <p:cNvPr id="23" name="テキスト ボックス 20">
            <a:extLst>
              <a:ext uri="{FF2B5EF4-FFF2-40B4-BE49-F238E27FC236}">
                <a16:creationId xmlns:a16="http://schemas.microsoft.com/office/drawing/2014/main" id="{90B51937-D938-5A46-0FA1-81C1CA665039}"/>
              </a:ext>
            </a:extLst>
          </p:cNvPr>
          <p:cNvSpPr txBox="1"/>
          <p:nvPr/>
        </p:nvSpPr>
        <p:spPr>
          <a:xfrm>
            <a:off x="5877373" y="6101931"/>
            <a:ext cx="5624853" cy="374997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9000" tIns="39000" rIns="39000" bIns="39000">
            <a:spAutoFit/>
          </a:bodyPr>
          <a:lstStyle>
            <a:lvl1pPr marL="371462" indent="-371462">
              <a:lnSpc>
                <a:spcPct val="150000"/>
              </a:lnSpc>
              <a:spcBef>
                <a:spcPts val="800"/>
              </a:spcBef>
              <a:buSzPct val="100000"/>
              <a:buFont typeface="M PLUS 2 Regular"/>
              <a:buChar char="●"/>
              <a:defRPr sz="2800"/>
            </a:lvl1pPr>
          </a:lstStyle>
          <a:p>
            <a:r>
              <a:rPr lang="ja-JP" altLang="en-US" sz="1400"/>
              <a:t>本文７</a:t>
            </a:r>
            <a:endParaRPr sz="14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28</Words>
  <Application>Microsoft Macintosh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14</cp:revision>
  <dcterms:created xsi:type="dcterms:W3CDTF">2023-03-04T19:51:34Z</dcterms:created>
  <dcterms:modified xsi:type="dcterms:W3CDTF">2025-01-26T21:17:02Z</dcterms:modified>
</cp:coreProperties>
</file>