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四角形"/>
          <p:cNvSpPr/>
          <p:nvPr/>
        </p:nvSpPr>
        <p:spPr>
          <a:xfrm>
            <a:off x="7744729" y="2322015"/>
            <a:ext cx="3203317" cy="1469387"/>
          </a:xfrm>
          <a:prstGeom prst="rect">
            <a:avLst/>
          </a:prstGeom>
          <a:solidFill>
            <a:srgbClr val="E5F1F9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57200">
              <a:defRPr sz="2000" b="1">
                <a:solidFill>
                  <a:srgbClr val="306FB6"/>
                </a:solidFill>
              </a:defRPr>
            </a:pPr>
            <a:endParaRPr/>
          </a:p>
        </p:txBody>
      </p:sp>
      <p:sp>
        <p:nvSpPr>
          <p:cNvPr id="110" name="推論"/>
          <p:cNvSpPr/>
          <p:nvPr/>
        </p:nvSpPr>
        <p:spPr>
          <a:xfrm>
            <a:off x="5283474" y="5726191"/>
            <a:ext cx="1612447" cy="589591"/>
          </a:xfrm>
          <a:prstGeom prst="roundRect">
            <a:avLst>
              <a:gd name="adj" fmla="val 25565"/>
            </a:avLst>
          </a:prstGeom>
          <a:solidFill>
            <a:srgbClr val="E91F00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10765">
              <a:defRPr sz="2400">
                <a:solidFill>
                  <a:srgbClr val="FFFFFF"/>
                </a:solidFill>
                <a:latin typeface="MigMix 1P Regular"/>
                <a:ea typeface="MigMix 1P Regular"/>
                <a:cs typeface="MigMix 1P Regular"/>
                <a:sym typeface="MigMix 1P Regular"/>
              </a:defRPr>
            </a:lvl1pPr>
          </a:lstStyle>
          <a:p>
            <a:r>
              <a:rPr lang="ja-JP" altLang="en-US" sz="2000"/>
              <a:t>矢印２</a:t>
            </a:r>
            <a:endParaRPr sz="2000" dirty="0"/>
          </a:p>
        </p:txBody>
      </p:sp>
      <p:sp>
        <p:nvSpPr>
          <p:cNvPr id="111" name="結果"/>
          <p:cNvSpPr txBox="1"/>
          <p:nvPr/>
        </p:nvSpPr>
        <p:spPr>
          <a:xfrm>
            <a:off x="8387885" y="2535151"/>
            <a:ext cx="1897956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2400">
                <a:solidFill>
                  <a:srgbClr val="0000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pPr algn="ctr"/>
            <a:r>
              <a:rPr lang="ja-JP" altLang="en-US"/>
              <a:t>右テキスト２</a:t>
            </a:r>
            <a:endParaRPr dirty="0"/>
          </a:p>
        </p:txBody>
      </p:sp>
      <p:sp>
        <p:nvSpPr>
          <p:cNvPr id="112" name="四角形"/>
          <p:cNvSpPr/>
          <p:nvPr/>
        </p:nvSpPr>
        <p:spPr>
          <a:xfrm>
            <a:off x="1420205" y="2322015"/>
            <a:ext cx="3203317" cy="1469387"/>
          </a:xfrm>
          <a:prstGeom prst="rect">
            <a:avLst/>
          </a:prstGeom>
          <a:solidFill>
            <a:srgbClr val="E5F1F9"/>
          </a:solidFill>
          <a:ln w="50800">
            <a:solidFill>
              <a:srgbClr val="306FB6"/>
            </a:solidFill>
          </a:ln>
        </p:spPr>
        <p:txBody>
          <a:bodyPr lIns="25400" tIns="25400" rIns="25400" bIns="25400" anchor="ctr"/>
          <a:lstStyle/>
          <a:p>
            <a:pPr algn="ctr" defTabSz="457200">
              <a:defRPr sz="2000" b="1">
                <a:solidFill>
                  <a:srgbClr val="306FB6"/>
                </a:solidFill>
              </a:defRPr>
            </a:pPr>
            <a:endParaRPr/>
          </a:p>
        </p:txBody>
      </p:sp>
      <p:sp>
        <p:nvSpPr>
          <p:cNvPr id="113" name="結果"/>
          <p:cNvSpPr txBox="1"/>
          <p:nvPr/>
        </p:nvSpPr>
        <p:spPr>
          <a:xfrm>
            <a:off x="1993269" y="2535151"/>
            <a:ext cx="1897956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2400">
                <a:solidFill>
                  <a:srgbClr val="0000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pPr algn="ctr"/>
            <a:r>
              <a:rPr lang="ja-JP" altLang="en-US"/>
              <a:t>左テキスト１</a:t>
            </a:r>
            <a:endParaRPr dirty="0"/>
          </a:p>
        </p:txBody>
      </p:sp>
      <p:sp>
        <p:nvSpPr>
          <p:cNvPr id="114" name="A"/>
          <p:cNvSpPr txBox="1"/>
          <p:nvPr/>
        </p:nvSpPr>
        <p:spPr>
          <a:xfrm>
            <a:off x="2809848" y="3006463"/>
            <a:ext cx="281128" cy="480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2400">
                <a:solidFill>
                  <a:srgbClr val="0000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t>A</a:t>
            </a:r>
          </a:p>
        </p:txBody>
      </p:sp>
      <p:sp>
        <p:nvSpPr>
          <p:cNvPr id="115" name="線"/>
          <p:cNvSpPr/>
          <p:nvPr/>
        </p:nvSpPr>
        <p:spPr>
          <a:xfrm flipH="1" flipV="1">
            <a:off x="4719649" y="3056708"/>
            <a:ext cx="2928952" cy="1"/>
          </a:xfrm>
          <a:prstGeom prst="line">
            <a:avLst/>
          </a:prstGeom>
          <a:ln w="50800">
            <a:solidFill>
              <a:schemeClr val="tx2"/>
            </a:solidFill>
            <a:miter lim="400000"/>
            <a:head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17" name="結果"/>
          <p:cNvSpPr txBox="1"/>
          <p:nvPr/>
        </p:nvSpPr>
        <p:spPr>
          <a:xfrm>
            <a:off x="8328503" y="5038742"/>
            <a:ext cx="1897955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2400">
                <a:solidFill>
                  <a:srgbClr val="0000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pPr algn="ctr"/>
            <a:r>
              <a:rPr lang="ja-JP" altLang="en-US"/>
              <a:t>右テキスト２</a:t>
            </a:r>
            <a:endParaRPr lang="ja-JP" altLang="en-US" dirty="0"/>
          </a:p>
        </p:txBody>
      </p:sp>
      <p:sp>
        <p:nvSpPr>
          <p:cNvPr id="118" name="四角形"/>
          <p:cNvSpPr/>
          <p:nvPr/>
        </p:nvSpPr>
        <p:spPr>
          <a:xfrm>
            <a:off x="1360823" y="4825606"/>
            <a:ext cx="3203317" cy="1469386"/>
          </a:xfrm>
          <a:prstGeom prst="rect">
            <a:avLst/>
          </a:prstGeom>
          <a:ln w="508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9" name="結果"/>
          <p:cNvSpPr txBox="1"/>
          <p:nvPr/>
        </p:nvSpPr>
        <p:spPr>
          <a:xfrm>
            <a:off x="1933887" y="5038742"/>
            <a:ext cx="1897955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2400">
                <a:solidFill>
                  <a:srgbClr val="0000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pPr algn="ctr"/>
            <a:r>
              <a:rPr lang="ja-JP" altLang="en-US"/>
              <a:t>左テキスト２</a:t>
            </a:r>
            <a:endParaRPr lang="ja-JP" altLang="en-US" dirty="0"/>
          </a:p>
        </p:txBody>
      </p:sp>
      <p:sp>
        <p:nvSpPr>
          <p:cNvPr id="120" name="A"/>
          <p:cNvSpPr txBox="1"/>
          <p:nvPr/>
        </p:nvSpPr>
        <p:spPr>
          <a:xfrm>
            <a:off x="2750466" y="5510053"/>
            <a:ext cx="281129" cy="4805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2400">
                <a:solidFill>
                  <a:srgbClr val="0000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t>A</a:t>
            </a:r>
          </a:p>
        </p:txBody>
      </p:sp>
      <p:sp>
        <p:nvSpPr>
          <p:cNvPr id="121" name="四角形"/>
          <p:cNvSpPr/>
          <p:nvPr/>
        </p:nvSpPr>
        <p:spPr>
          <a:xfrm>
            <a:off x="1020943" y="1742630"/>
            <a:ext cx="10424695" cy="2501339"/>
          </a:xfrm>
          <a:prstGeom prst="rect">
            <a:avLst/>
          </a:prstGeom>
          <a:ln w="50800">
            <a:solidFill>
              <a:schemeClr val="tx2"/>
            </a:solidFill>
            <a:prstDash val="sysDot"/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2" name="周知の事実"/>
          <p:cNvSpPr/>
          <p:nvPr/>
        </p:nvSpPr>
        <p:spPr>
          <a:xfrm>
            <a:off x="4470239" y="1427415"/>
            <a:ext cx="3357680" cy="69215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見出し</a:t>
            </a:r>
            <a:endParaRPr dirty="0"/>
          </a:p>
        </p:txBody>
      </p:sp>
      <p:sp>
        <p:nvSpPr>
          <p:cNvPr id="123" name="線"/>
          <p:cNvSpPr/>
          <p:nvPr/>
        </p:nvSpPr>
        <p:spPr>
          <a:xfrm flipH="1">
            <a:off x="4768814" y="5462466"/>
            <a:ext cx="2928952" cy="1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head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4" name="四角形"/>
          <p:cNvSpPr/>
          <p:nvPr/>
        </p:nvSpPr>
        <p:spPr>
          <a:xfrm>
            <a:off x="7744729" y="4825606"/>
            <a:ext cx="3203317" cy="1469386"/>
          </a:xfrm>
          <a:prstGeom prst="rect">
            <a:avLst/>
          </a:prstGeom>
          <a:ln w="508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" name="推論">
            <a:extLst>
              <a:ext uri="{FF2B5EF4-FFF2-40B4-BE49-F238E27FC236}">
                <a16:creationId xmlns:a16="http://schemas.microsoft.com/office/drawing/2014/main" id="{3B8AA224-89BE-F954-4C03-A932278991F5}"/>
              </a:ext>
            </a:extLst>
          </p:cNvPr>
          <p:cNvSpPr/>
          <p:nvPr/>
        </p:nvSpPr>
        <p:spPr>
          <a:xfrm>
            <a:off x="5283474" y="3246748"/>
            <a:ext cx="1612447" cy="589591"/>
          </a:xfrm>
          <a:prstGeom prst="roundRect">
            <a:avLst>
              <a:gd name="adj" fmla="val 25565"/>
            </a:avLst>
          </a:prstGeom>
          <a:solidFill>
            <a:schemeClr val="accent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10765">
              <a:defRPr sz="2400">
                <a:solidFill>
                  <a:srgbClr val="FFFFFF"/>
                </a:solidFill>
                <a:latin typeface="MigMix 1P Regular"/>
                <a:ea typeface="MigMix 1P Regular"/>
                <a:cs typeface="MigMix 1P Regular"/>
                <a:sym typeface="MigMix 1P Regular"/>
              </a:defRPr>
            </a:lvl1pPr>
          </a:lstStyle>
          <a:p>
            <a:r>
              <a:rPr lang="ja-JP" altLang="en-US" sz="2000"/>
              <a:t>矢印１</a:t>
            </a:r>
            <a:endParaRPr sz="20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19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16</cp:revision>
  <dcterms:created xsi:type="dcterms:W3CDTF">2023-03-04T19:51:34Z</dcterms:created>
  <dcterms:modified xsi:type="dcterms:W3CDTF">2025-04-24T16:39:13Z</dcterms:modified>
</cp:coreProperties>
</file>