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6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テキストテキスト"/>
          <p:cNvSpPr/>
          <p:nvPr/>
        </p:nvSpPr>
        <p:spPr>
          <a:xfrm>
            <a:off x="3732928" y="2975338"/>
            <a:ext cx="5189041" cy="730257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テキスト２</a:t>
            </a:r>
            <a:endParaRPr dirty="0"/>
          </a:p>
        </p:txBody>
      </p:sp>
      <p:sp>
        <p:nvSpPr>
          <p:cNvPr id="1168" name="テキストテキスト"/>
          <p:cNvSpPr/>
          <p:nvPr/>
        </p:nvSpPr>
        <p:spPr>
          <a:xfrm>
            <a:off x="3784677" y="5329131"/>
            <a:ext cx="5163641" cy="69215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テキスト４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169" name="三角形"/>
          <p:cNvSpPr/>
          <p:nvPr/>
        </p:nvSpPr>
        <p:spPr>
          <a:xfrm rot="10800000" flipH="1">
            <a:off x="5864534" y="4490045"/>
            <a:ext cx="925830" cy="523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70" name="三角形"/>
          <p:cNvSpPr/>
          <p:nvPr/>
        </p:nvSpPr>
        <p:spPr>
          <a:xfrm rot="10800000" flipH="1">
            <a:off x="5903582" y="2132856"/>
            <a:ext cx="925830" cy="5231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71" name="テキスト"/>
          <p:cNvSpPr/>
          <p:nvPr/>
        </p:nvSpPr>
        <p:spPr>
          <a:xfrm>
            <a:off x="3784677" y="1124744"/>
            <a:ext cx="2414181" cy="69215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左テキスト１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172" name="テキスト"/>
          <p:cNvSpPr/>
          <p:nvPr/>
        </p:nvSpPr>
        <p:spPr>
          <a:xfrm>
            <a:off x="6456040" y="1124744"/>
            <a:ext cx="2414181" cy="69215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右テキスト１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173" name="テキストテキスト"/>
          <p:cNvSpPr txBox="1"/>
          <p:nvPr/>
        </p:nvSpPr>
        <p:spPr>
          <a:xfrm>
            <a:off x="5679131" y="3892986"/>
            <a:ext cx="1374734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>
              <a:defRPr sz="20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テキスト３</a:t>
            </a:r>
            <a:endParaRPr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12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106</cp:revision>
  <dcterms:created xsi:type="dcterms:W3CDTF">2023-03-04T19:51:34Z</dcterms:created>
  <dcterms:modified xsi:type="dcterms:W3CDTF">2025-04-24T16:45:15Z</dcterms:modified>
</cp:coreProperties>
</file>