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9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">
            <a:extLst>
              <a:ext uri="{FF2B5EF4-FFF2-40B4-BE49-F238E27FC236}">
                <a16:creationId xmlns:a16="http://schemas.microsoft.com/office/drawing/2014/main" id="{FDBE3878-0140-FE49-70FD-0827ED12FE88}"/>
              </a:ext>
            </a:extLst>
          </p:cNvPr>
          <p:cNvSpPr/>
          <p:nvPr/>
        </p:nvSpPr>
        <p:spPr>
          <a:xfrm>
            <a:off x="551385" y="2643051"/>
            <a:ext cx="10949310" cy="3655718"/>
          </a:xfrm>
          <a:prstGeom prst="rect">
            <a:avLst/>
          </a:prstGeom>
          <a:solidFill>
            <a:srgbClr val="F0F1F4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dirty="0"/>
          </a:p>
        </p:txBody>
      </p:sp>
      <p:sp>
        <p:nvSpPr>
          <p:cNvPr id="3" name="テキストテキスト">
            <a:extLst>
              <a:ext uri="{FF2B5EF4-FFF2-40B4-BE49-F238E27FC236}">
                <a16:creationId xmlns:a16="http://schemas.microsoft.com/office/drawing/2014/main" id="{AE0A2E71-3306-A8CF-9EFC-0CC628680648}"/>
              </a:ext>
            </a:extLst>
          </p:cNvPr>
          <p:cNvSpPr/>
          <p:nvPr/>
        </p:nvSpPr>
        <p:spPr>
          <a:xfrm>
            <a:off x="5932173" y="5232852"/>
            <a:ext cx="4675368" cy="671122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pPr algn="l"/>
            <a:r>
              <a:rPr lang="ja-JP" altLang="en-US">
                <a:solidFill>
                  <a:schemeClr val="tx2"/>
                </a:solidFill>
              </a:rPr>
              <a:t>　説明３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4" name="テキスト">
            <a:extLst>
              <a:ext uri="{FF2B5EF4-FFF2-40B4-BE49-F238E27FC236}">
                <a16:creationId xmlns:a16="http://schemas.microsoft.com/office/drawing/2014/main" id="{592CDB07-899B-D321-3189-AD2C940CC46B}"/>
              </a:ext>
            </a:extLst>
          </p:cNvPr>
          <p:cNvSpPr/>
          <p:nvPr/>
        </p:nvSpPr>
        <p:spPr>
          <a:xfrm>
            <a:off x="1415578" y="3062497"/>
            <a:ext cx="1998590" cy="590706"/>
          </a:xfrm>
          <a:prstGeom prst="rect">
            <a:avLst/>
          </a:prstGeom>
          <a:solidFill>
            <a:srgbClr val="FFFFFF"/>
          </a:solidFill>
          <a:ln w="508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見出し１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5" name="テキスト">
            <a:extLst>
              <a:ext uri="{FF2B5EF4-FFF2-40B4-BE49-F238E27FC236}">
                <a16:creationId xmlns:a16="http://schemas.microsoft.com/office/drawing/2014/main" id="{5E9E605F-441F-FF9F-C221-0D315A16E48F}"/>
              </a:ext>
            </a:extLst>
          </p:cNvPr>
          <p:cNvSpPr/>
          <p:nvPr/>
        </p:nvSpPr>
        <p:spPr>
          <a:xfrm>
            <a:off x="1415578" y="4193394"/>
            <a:ext cx="1998591" cy="590706"/>
          </a:xfrm>
          <a:prstGeom prst="rect">
            <a:avLst/>
          </a:prstGeom>
          <a:solidFill>
            <a:srgbClr val="FFFFFF"/>
          </a:solidFill>
          <a:ln w="508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見出し２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6" name="テキスト">
            <a:extLst>
              <a:ext uri="{FF2B5EF4-FFF2-40B4-BE49-F238E27FC236}">
                <a16:creationId xmlns:a16="http://schemas.microsoft.com/office/drawing/2014/main" id="{CEE454C5-FBFF-0180-F49B-D557A50EBCD6}"/>
              </a:ext>
            </a:extLst>
          </p:cNvPr>
          <p:cNvSpPr txBox="1"/>
          <p:nvPr/>
        </p:nvSpPr>
        <p:spPr>
          <a:xfrm>
            <a:off x="3886358" y="3162925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2000" b="1">
                <a:solidFill>
                  <a:srgbClr val="E91F00"/>
                </a:solidFill>
              </a:defRPr>
            </a:lvl1pPr>
          </a:lstStyle>
          <a:p>
            <a:r>
              <a:rPr dirty="0" err="1">
                <a:solidFill>
                  <a:schemeClr val="accent3"/>
                </a:solidFill>
              </a:rPr>
              <a:t>テキスト</a:t>
            </a:r>
            <a:r>
              <a:rPr lang="ja-JP" altLang="en-US">
                <a:solidFill>
                  <a:schemeClr val="accent3"/>
                </a:solidFill>
              </a:rPr>
              <a:t>１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7" name="テキストテキスト">
            <a:extLst>
              <a:ext uri="{FF2B5EF4-FFF2-40B4-BE49-F238E27FC236}">
                <a16:creationId xmlns:a16="http://schemas.microsoft.com/office/drawing/2014/main" id="{09DB9886-F78A-EBEA-C3E4-852E42F7F79B}"/>
              </a:ext>
            </a:extLst>
          </p:cNvPr>
          <p:cNvSpPr/>
          <p:nvPr/>
        </p:nvSpPr>
        <p:spPr>
          <a:xfrm>
            <a:off x="5907518" y="4135349"/>
            <a:ext cx="4675368" cy="67112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pPr algn="l"/>
            <a:r>
              <a:rPr lang="ja-JP" altLang="en-US">
                <a:solidFill>
                  <a:schemeClr val="tx2"/>
                </a:solidFill>
              </a:rPr>
              <a:t>　説明２</a:t>
            </a:r>
            <a:endParaRPr lang="ja-JP" altLang="en-US" dirty="0">
              <a:solidFill>
                <a:schemeClr val="tx2"/>
              </a:solidFill>
            </a:endParaRPr>
          </a:p>
        </p:txBody>
      </p:sp>
      <p:sp>
        <p:nvSpPr>
          <p:cNvPr id="8" name="テキストテキスト">
            <a:extLst>
              <a:ext uri="{FF2B5EF4-FFF2-40B4-BE49-F238E27FC236}">
                <a16:creationId xmlns:a16="http://schemas.microsoft.com/office/drawing/2014/main" id="{264EC3B5-72E9-38B6-AAD3-E5AD5210CB61}"/>
              </a:ext>
            </a:extLst>
          </p:cNvPr>
          <p:cNvSpPr/>
          <p:nvPr/>
        </p:nvSpPr>
        <p:spPr>
          <a:xfrm>
            <a:off x="5919846" y="3022289"/>
            <a:ext cx="4675368" cy="671122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2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>
                <a:solidFill>
                  <a:srgbClr val="306FB6"/>
                </a:solidFill>
              </a:defRPr>
            </a:lvl1pPr>
          </a:lstStyle>
          <a:p>
            <a:pPr algn="l"/>
            <a:r>
              <a:rPr lang="ja-JP" altLang="en-US">
                <a:solidFill>
                  <a:schemeClr val="tx2"/>
                </a:solidFill>
              </a:rPr>
              <a:t>　説明１</a:t>
            </a:r>
            <a:endParaRPr dirty="0">
              <a:solidFill>
                <a:schemeClr val="tx2"/>
              </a:solidFill>
            </a:endParaRPr>
          </a:p>
        </p:txBody>
      </p:sp>
      <p:sp>
        <p:nvSpPr>
          <p:cNvPr id="9" name="テキスト">
            <a:extLst>
              <a:ext uri="{FF2B5EF4-FFF2-40B4-BE49-F238E27FC236}">
                <a16:creationId xmlns:a16="http://schemas.microsoft.com/office/drawing/2014/main" id="{C18A9D7A-D776-2A7E-E573-BAEA0F7090A9}"/>
              </a:ext>
            </a:extLst>
          </p:cNvPr>
          <p:cNvSpPr txBox="1"/>
          <p:nvPr/>
        </p:nvSpPr>
        <p:spPr>
          <a:xfrm>
            <a:off x="3886358" y="4275984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2000" b="1">
                <a:solidFill>
                  <a:srgbClr val="E91F00"/>
                </a:solidFill>
              </a:defRPr>
            </a:lvl1pPr>
          </a:lstStyle>
          <a:p>
            <a:r>
              <a:rPr dirty="0" err="1">
                <a:solidFill>
                  <a:schemeClr val="accent3"/>
                </a:solidFill>
              </a:rPr>
              <a:t>テキスト</a:t>
            </a:r>
            <a:r>
              <a:rPr lang="ja-JP" altLang="en-US">
                <a:solidFill>
                  <a:schemeClr val="accent3"/>
                </a:solidFill>
              </a:rPr>
              <a:t>２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0" name="テキスト">
            <a:extLst>
              <a:ext uri="{FF2B5EF4-FFF2-40B4-BE49-F238E27FC236}">
                <a16:creationId xmlns:a16="http://schemas.microsoft.com/office/drawing/2014/main" id="{BD26A545-3621-0199-BA0C-0CEB91A09E8C}"/>
              </a:ext>
            </a:extLst>
          </p:cNvPr>
          <p:cNvSpPr txBox="1"/>
          <p:nvPr/>
        </p:nvSpPr>
        <p:spPr>
          <a:xfrm>
            <a:off x="3886358" y="5389043"/>
            <a:ext cx="1333698" cy="389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defTabSz="177800">
              <a:lnSpc>
                <a:spcPct val="110000"/>
              </a:lnSpc>
              <a:defRPr sz="2000" b="1">
                <a:solidFill>
                  <a:srgbClr val="E91F00"/>
                </a:solidFill>
              </a:defRPr>
            </a:lvl1pPr>
          </a:lstStyle>
          <a:p>
            <a:r>
              <a:rPr dirty="0" err="1">
                <a:solidFill>
                  <a:schemeClr val="accent3"/>
                </a:solidFill>
              </a:rPr>
              <a:t>テキスト</a:t>
            </a:r>
            <a:r>
              <a:rPr lang="ja-JP" altLang="en-US">
                <a:solidFill>
                  <a:schemeClr val="accent3"/>
                </a:solidFill>
              </a:rPr>
              <a:t>３</a:t>
            </a:r>
            <a:endParaRPr dirty="0">
              <a:solidFill>
                <a:schemeClr val="accent3"/>
              </a:solidFill>
            </a:endParaRPr>
          </a:p>
        </p:txBody>
      </p:sp>
      <p:sp>
        <p:nvSpPr>
          <p:cNvPr id="11" name="テキスト">
            <a:extLst>
              <a:ext uri="{FF2B5EF4-FFF2-40B4-BE49-F238E27FC236}">
                <a16:creationId xmlns:a16="http://schemas.microsoft.com/office/drawing/2014/main" id="{3D1A5A1F-281B-C5F5-8BDB-8373B9319C91}"/>
              </a:ext>
            </a:extLst>
          </p:cNvPr>
          <p:cNvSpPr/>
          <p:nvPr/>
        </p:nvSpPr>
        <p:spPr>
          <a:xfrm>
            <a:off x="1415577" y="5246081"/>
            <a:ext cx="1998591" cy="590706"/>
          </a:xfrm>
          <a:prstGeom prst="rect">
            <a:avLst/>
          </a:prstGeom>
          <a:solidFill>
            <a:srgbClr val="FFFFFF"/>
          </a:solidFill>
          <a:ln w="50800">
            <a:solidFill>
              <a:schemeClr val="accent3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5400" tIns="25400" rIns="25400" bIns="25400" anchor="ctr"/>
          <a:lstStyle>
            <a:lvl1pPr algn="ctr" defTabSz="457200">
              <a:defRPr sz="2000" b="1">
                <a:solidFill>
                  <a:srgbClr val="E91F00"/>
                </a:solidFill>
              </a:defRPr>
            </a:lvl1pPr>
          </a:lstStyle>
          <a:p>
            <a:r>
              <a:rPr lang="ja-JP" altLang="en-US">
                <a:solidFill>
                  <a:schemeClr val="accent3"/>
                </a:solidFill>
              </a:rPr>
              <a:t>見出し３</a:t>
            </a:r>
            <a:endParaRPr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12245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21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122</cp:revision>
  <dcterms:created xsi:type="dcterms:W3CDTF">2023-03-04T19:51:34Z</dcterms:created>
  <dcterms:modified xsi:type="dcterms:W3CDTF">2025-04-24T16:50:54Z</dcterms:modified>
</cp:coreProperties>
</file>