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833" autoAdjust="0"/>
    <p:restoredTop sz="96197" autoAdjust="0"/>
  </p:normalViewPr>
  <p:slideViewPr>
    <p:cSldViewPr>
      <p:cViewPr varScale="1">
        <p:scale>
          <a:sx n="94" d="100"/>
          <a:sy n="94" d="100"/>
        </p:scale>
        <p:origin x="224" y="80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">
            <a:extLst>
              <a:ext uri="{FF2B5EF4-FFF2-40B4-BE49-F238E27FC236}">
                <a16:creationId xmlns:a16="http://schemas.microsoft.com/office/drawing/2014/main" id="{4FBD2D3E-7AD8-8A61-8433-8FC6F68D6CAB}"/>
              </a:ext>
            </a:extLst>
          </p:cNvPr>
          <p:cNvSpPr/>
          <p:nvPr/>
        </p:nvSpPr>
        <p:spPr>
          <a:xfrm>
            <a:off x="263352" y="2644134"/>
            <a:ext cx="3600584" cy="139125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4" name="幹部育成">
            <a:extLst>
              <a:ext uri="{FF2B5EF4-FFF2-40B4-BE49-F238E27FC236}">
                <a16:creationId xmlns:a16="http://schemas.microsoft.com/office/drawing/2014/main" id="{451763F6-D581-4817-FC08-5FCC21688516}"/>
              </a:ext>
            </a:extLst>
          </p:cNvPr>
          <p:cNvSpPr/>
          <p:nvPr/>
        </p:nvSpPr>
        <p:spPr>
          <a:xfrm>
            <a:off x="263352" y="1919641"/>
            <a:ext cx="3600584" cy="533094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0000" tIns="90000" rIns="90000" bIns="90000" anchor="ctr"/>
          <a:lstStyle>
            <a:lvl1pPr algn="ctr">
              <a:defRPr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見出し１</a:t>
            </a:r>
            <a:endParaRPr sz="1500" dirty="0"/>
          </a:p>
        </p:txBody>
      </p:sp>
      <p:sp>
        <p:nvSpPr>
          <p:cNvPr id="5" name="テキストテキスト…">
            <a:extLst>
              <a:ext uri="{FF2B5EF4-FFF2-40B4-BE49-F238E27FC236}">
                <a16:creationId xmlns:a16="http://schemas.microsoft.com/office/drawing/2014/main" id="{DD36FD30-EAE6-FF15-BCE0-E1AC8A01B56F}"/>
              </a:ext>
            </a:extLst>
          </p:cNvPr>
          <p:cNvSpPr txBox="1"/>
          <p:nvPr/>
        </p:nvSpPr>
        <p:spPr>
          <a:xfrm>
            <a:off x="487129" y="2827620"/>
            <a:ext cx="3153029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テキスト１</a:t>
            </a:r>
            <a:endParaRPr sz="1500" dirty="0"/>
          </a:p>
        </p:txBody>
      </p:sp>
      <p:sp>
        <p:nvSpPr>
          <p:cNvPr id="7" name="部署のAI/DXリーダー育成">
            <a:extLst>
              <a:ext uri="{FF2B5EF4-FFF2-40B4-BE49-F238E27FC236}">
                <a16:creationId xmlns:a16="http://schemas.microsoft.com/office/drawing/2014/main" id="{30FAB521-56F4-CEEB-C785-95A572864C02}"/>
              </a:ext>
            </a:extLst>
          </p:cNvPr>
          <p:cNvSpPr/>
          <p:nvPr/>
        </p:nvSpPr>
        <p:spPr>
          <a:xfrm>
            <a:off x="4295984" y="1919641"/>
            <a:ext cx="3600584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見出し２</a:t>
            </a:r>
            <a:endParaRPr lang="ja-JP" altLang="en-US" sz="1500" dirty="0"/>
          </a:p>
        </p:txBody>
      </p:sp>
      <p:sp>
        <p:nvSpPr>
          <p:cNvPr id="10" name="新入社員・若手社員">
            <a:extLst>
              <a:ext uri="{FF2B5EF4-FFF2-40B4-BE49-F238E27FC236}">
                <a16:creationId xmlns:a16="http://schemas.microsoft.com/office/drawing/2014/main" id="{6D871C5F-BDAC-47FB-BECC-1C04FA204EE3}"/>
              </a:ext>
            </a:extLst>
          </p:cNvPr>
          <p:cNvSpPr/>
          <p:nvPr/>
        </p:nvSpPr>
        <p:spPr>
          <a:xfrm>
            <a:off x="263352" y="4246184"/>
            <a:ext cx="3600584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見出し４</a:t>
            </a:r>
            <a:endParaRPr lang="ja-JP" altLang="en-US" sz="1500" dirty="0"/>
          </a:p>
        </p:txBody>
      </p:sp>
      <p:sp>
        <p:nvSpPr>
          <p:cNvPr id="13" name="現場スキル型">
            <a:extLst>
              <a:ext uri="{FF2B5EF4-FFF2-40B4-BE49-F238E27FC236}">
                <a16:creationId xmlns:a16="http://schemas.microsoft.com/office/drawing/2014/main" id="{FC26B919-DF66-CD9D-BDDA-C89341306FB4}"/>
              </a:ext>
            </a:extLst>
          </p:cNvPr>
          <p:cNvSpPr/>
          <p:nvPr/>
        </p:nvSpPr>
        <p:spPr>
          <a:xfrm>
            <a:off x="4295984" y="4246184"/>
            <a:ext cx="3600584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見出し５</a:t>
            </a:r>
            <a:endParaRPr lang="ja-JP" altLang="en-US" sz="1500" dirty="0"/>
          </a:p>
        </p:txBody>
      </p:sp>
      <p:sp>
        <p:nvSpPr>
          <p:cNvPr id="15" name="四角形">
            <a:extLst>
              <a:ext uri="{FF2B5EF4-FFF2-40B4-BE49-F238E27FC236}">
                <a16:creationId xmlns:a16="http://schemas.microsoft.com/office/drawing/2014/main" id="{B142AA64-CA96-19FA-5F61-87D9308620A9}"/>
              </a:ext>
            </a:extLst>
          </p:cNvPr>
          <p:cNvSpPr/>
          <p:nvPr/>
        </p:nvSpPr>
        <p:spPr>
          <a:xfrm>
            <a:off x="4295984" y="2645813"/>
            <a:ext cx="3600584" cy="139125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17" name="四角形">
            <a:extLst>
              <a:ext uri="{FF2B5EF4-FFF2-40B4-BE49-F238E27FC236}">
                <a16:creationId xmlns:a16="http://schemas.microsoft.com/office/drawing/2014/main" id="{19051E67-DA7E-F5EE-8019-7C5392B30ED2}"/>
              </a:ext>
            </a:extLst>
          </p:cNvPr>
          <p:cNvSpPr/>
          <p:nvPr/>
        </p:nvSpPr>
        <p:spPr>
          <a:xfrm>
            <a:off x="268039" y="4990069"/>
            <a:ext cx="3595897" cy="139125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19" name="四角形">
            <a:extLst>
              <a:ext uri="{FF2B5EF4-FFF2-40B4-BE49-F238E27FC236}">
                <a16:creationId xmlns:a16="http://schemas.microsoft.com/office/drawing/2014/main" id="{1DF97750-BC9C-D475-778B-FF7AED8D4950}"/>
              </a:ext>
            </a:extLst>
          </p:cNvPr>
          <p:cNvSpPr/>
          <p:nvPr/>
        </p:nvSpPr>
        <p:spPr>
          <a:xfrm>
            <a:off x="4295984" y="4988390"/>
            <a:ext cx="3595897" cy="139125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AF5FC75-77B2-7635-B368-B29AF5AFA1F7}"/>
              </a:ext>
            </a:extLst>
          </p:cNvPr>
          <p:cNvSpPr txBox="1"/>
          <p:nvPr/>
        </p:nvSpPr>
        <p:spPr>
          <a:xfrm>
            <a:off x="3045726" y="1017047"/>
            <a:ext cx="6100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ja-JP" altLang="en-US" sz="1800" b="1"/>
              <a:t>大項目の見出し</a:t>
            </a:r>
          </a:p>
        </p:txBody>
      </p:sp>
      <p:sp>
        <p:nvSpPr>
          <p:cNvPr id="6" name="部署のAI/DXリーダー育成">
            <a:extLst>
              <a:ext uri="{FF2B5EF4-FFF2-40B4-BE49-F238E27FC236}">
                <a16:creationId xmlns:a16="http://schemas.microsoft.com/office/drawing/2014/main" id="{74778AB9-C9BC-D6BF-DF08-024D100D0B3B}"/>
              </a:ext>
            </a:extLst>
          </p:cNvPr>
          <p:cNvSpPr/>
          <p:nvPr/>
        </p:nvSpPr>
        <p:spPr>
          <a:xfrm>
            <a:off x="8323929" y="1919641"/>
            <a:ext cx="3600584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見出し３</a:t>
            </a:r>
            <a:endParaRPr lang="ja-JP" altLang="en-US" sz="1500" dirty="0"/>
          </a:p>
        </p:txBody>
      </p:sp>
      <p:sp>
        <p:nvSpPr>
          <p:cNvPr id="8" name="現場スキル型">
            <a:extLst>
              <a:ext uri="{FF2B5EF4-FFF2-40B4-BE49-F238E27FC236}">
                <a16:creationId xmlns:a16="http://schemas.microsoft.com/office/drawing/2014/main" id="{629E4B71-B826-CAF8-0604-BB0C1E88F787}"/>
              </a:ext>
            </a:extLst>
          </p:cNvPr>
          <p:cNvSpPr/>
          <p:nvPr/>
        </p:nvSpPr>
        <p:spPr>
          <a:xfrm>
            <a:off x="8323929" y="4246184"/>
            <a:ext cx="3600584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見出し６</a:t>
            </a:r>
            <a:endParaRPr lang="ja-JP" altLang="en-US" sz="1500" dirty="0"/>
          </a:p>
        </p:txBody>
      </p:sp>
      <p:sp>
        <p:nvSpPr>
          <p:cNvPr id="9" name="四角形">
            <a:extLst>
              <a:ext uri="{FF2B5EF4-FFF2-40B4-BE49-F238E27FC236}">
                <a16:creationId xmlns:a16="http://schemas.microsoft.com/office/drawing/2014/main" id="{E0C7E7D0-2019-F7FD-4019-67E5D0CD1C0F}"/>
              </a:ext>
            </a:extLst>
          </p:cNvPr>
          <p:cNvSpPr/>
          <p:nvPr/>
        </p:nvSpPr>
        <p:spPr>
          <a:xfrm>
            <a:off x="8323929" y="2645813"/>
            <a:ext cx="3600584" cy="139125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14" name="四角形">
            <a:extLst>
              <a:ext uri="{FF2B5EF4-FFF2-40B4-BE49-F238E27FC236}">
                <a16:creationId xmlns:a16="http://schemas.microsoft.com/office/drawing/2014/main" id="{CFB06251-CEF7-6FFE-18D0-5FF6D13E4C88}"/>
              </a:ext>
            </a:extLst>
          </p:cNvPr>
          <p:cNvSpPr/>
          <p:nvPr/>
        </p:nvSpPr>
        <p:spPr>
          <a:xfrm>
            <a:off x="8323929" y="4988390"/>
            <a:ext cx="3595897" cy="139125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2" name="テキストテキスト…">
            <a:extLst>
              <a:ext uri="{FF2B5EF4-FFF2-40B4-BE49-F238E27FC236}">
                <a16:creationId xmlns:a16="http://schemas.microsoft.com/office/drawing/2014/main" id="{420986CA-9466-09B8-4B01-58104C349846}"/>
              </a:ext>
            </a:extLst>
          </p:cNvPr>
          <p:cNvSpPr txBox="1"/>
          <p:nvPr/>
        </p:nvSpPr>
        <p:spPr>
          <a:xfrm>
            <a:off x="4517417" y="2827620"/>
            <a:ext cx="3153029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テキスト２</a:t>
            </a:r>
            <a:endParaRPr sz="1500" dirty="0"/>
          </a:p>
        </p:txBody>
      </p:sp>
      <p:sp>
        <p:nvSpPr>
          <p:cNvPr id="22" name="テキストテキスト…">
            <a:extLst>
              <a:ext uri="{FF2B5EF4-FFF2-40B4-BE49-F238E27FC236}">
                <a16:creationId xmlns:a16="http://schemas.microsoft.com/office/drawing/2014/main" id="{169D7A08-EDD1-11D3-F4A1-8605C6C4DC4F}"/>
              </a:ext>
            </a:extLst>
          </p:cNvPr>
          <p:cNvSpPr txBox="1"/>
          <p:nvPr/>
        </p:nvSpPr>
        <p:spPr>
          <a:xfrm>
            <a:off x="8525838" y="2827619"/>
            <a:ext cx="3153029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テキスト３</a:t>
            </a:r>
            <a:endParaRPr sz="1500" dirty="0"/>
          </a:p>
        </p:txBody>
      </p:sp>
      <p:sp>
        <p:nvSpPr>
          <p:cNvPr id="23" name="テキストテキスト…">
            <a:extLst>
              <a:ext uri="{FF2B5EF4-FFF2-40B4-BE49-F238E27FC236}">
                <a16:creationId xmlns:a16="http://schemas.microsoft.com/office/drawing/2014/main" id="{97EC078C-2F22-1EDE-EBC7-D2D3E1C5B8FF}"/>
              </a:ext>
            </a:extLst>
          </p:cNvPr>
          <p:cNvSpPr txBox="1"/>
          <p:nvPr/>
        </p:nvSpPr>
        <p:spPr>
          <a:xfrm>
            <a:off x="487128" y="5216658"/>
            <a:ext cx="3153029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テキスト４</a:t>
            </a:r>
            <a:endParaRPr sz="1500" dirty="0"/>
          </a:p>
        </p:txBody>
      </p:sp>
      <p:sp>
        <p:nvSpPr>
          <p:cNvPr id="24" name="テキストテキスト…">
            <a:extLst>
              <a:ext uri="{FF2B5EF4-FFF2-40B4-BE49-F238E27FC236}">
                <a16:creationId xmlns:a16="http://schemas.microsoft.com/office/drawing/2014/main" id="{B0AA0A27-7041-55E0-C6F6-1BE5B0645722}"/>
              </a:ext>
            </a:extLst>
          </p:cNvPr>
          <p:cNvSpPr txBox="1"/>
          <p:nvPr/>
        </p:nvSpPr>
        <p:spPr>
          <a:xfrm>
            <a:off x="4517416" y="5216657"/>
            <a:ext cx="3153029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テキスト５</a:t>
            </a:r>
            <a:endParaRPr sz="1500" dirty="0"/>
          </a:p>
        </p:txBody>
      </p:sp>
      <p:sp>
        <p:nvSpPr>
          <p:cNvPr id="25" name="テキストテキスト…">
            <a:extLst>
              <a:ext uri="{FF2B5EF4-FFF2-40B4-BE49-F238E27FC236}">
                <a16:creationId xmlns:a16="http://schemas.microsoft.com/office/drawing/2014/main" id="{B6909EBF-D513-02F9-38AB-500E343F5B88}"/>
              </a:ext>
            </a:extLst>
          </p:cNvPr>
          <p:cNvSpPr txBox="1"/>
          <p:nvPr/>
        </p:nvSpPr>
        <p:spPr>
          <a:xfrm>
            <a:off x="8545362" y="5216657"/>
            <a:ext cx="3153029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テキスト６</a:t>
            </a:r>
            <a:endParaRPr sz="15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27</Words>
  <Application>Microsoft Macintosh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15</cp:revision>
  <dcterms:created xsi:type="dcterms:W3CDTF">2023-03-04T19:51:34Z</dcterms:created>
  <dcterms:modified xsi:type="dcterms:W3CDTF">2025-04-24T16:28:43Z</dcterms:modified>
</cp:coreProperties>
</file>