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四角形"/>
          <p:cNvSpPr/>
          <p:nvPr/>
        </p:nvSpPr>
        <p:spPr>
          <a:xfrm>
            <a:off x="7955979" y="1802981"/>
            <a:ext cx="2653854" cy="4589383"/>
          </a:xfrm>
          <a:prstGeom prst="rect">
            <a:avLst/>
          </a:prstGeom>
          <a:ln w="50800">
            <a:solidFill>
              <a:schemeClr val="tx2"/>
            </a:solidFill>
            <a:miter lim="400000"/>
          </a:ln>
        </p:spPr>
        <p:txBody>
          <a:bodyPr lIns="45719" rIns="45719" anchor="ctr"/>
          <a:lstStyle/>
          <a:p>
            <a:pPr algn="ctr" defTabSz="457200">
              <a:defRPr sz="2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87" name="四角形"/>
          <p:cNvSpPr/>
          <p:nvPr/>
        </p:nvSpPr>
        <p:spPr>
          <a:xfrm>
            <a:off x="1582167" y="1802981"/>
            <a:ext cx="2653855" cy="4589383"/>
          </a:xfrm>
          <a:prstGeom prst="rect">
            <a:avLst/>
          </a:prstGeom>
          <a:ln w="50800">
            <a:solidFill>
              <a:schemeClr val="tx2"/>
            </a:solidFill>
            <a:miter lim="400000"/>
          </a:ln>
        </p:spPr>
        <p:txBody>
          <a:bodyPr lIns="45719" rIns="45719" anchor="ctr"/>
          <a:lstStyle/>
          <a:p>
            <a:pPr algn="ctr" defTabSz="457200">
              <a:defRPr sz="2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88" name="四角形"/>
          <p:cNvSpPr/>
          <p:nvPr/>
        </p:nvSpPr>
        <p:spPr>
          <a:xfrm>
            <a:off x="4769073" y="1802981"/>
            <a:ext cx="2653855" cy="4589383"/>
          </a:xfrm>
          <a:prstGeom prst="rect">
            <a:avLst/>
          </a:prstGeom>
          <a:ln w="50800">
            <a:solidFill>
              <a:schemeClr val="tx2"/>
            </a:solidFill>
            <a:miter lim="400000"/>
          </a:ln>
        </p:spPr>
        <p:txBody>
          <a:bodyPr lIns="45719" rIns="45719" anchor="ctr"/>
          <a:lstStyle/>
          <a:p>
            <a:pPr algn="ctr" defTabSz="457200">
              <a:defRPr sz="2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89" name="object 6"/>
          <p:cNvSpPr txBox="1"/>
          <p:nvPr/>
        </p:nvSpPr>
        <p:spPr>
          <a:xfrm>
            <a:off x="4845939" y="5575935"/>
            <a:ext cx="2469131" cy="7480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pPr indent="12700" algn="ctr" defTabSz="457200">
              <a:spcBef>
                <a:spcPts val="100"/>
              </a:spcBef>
              <a:defRPr sz="1400" spc="-4">
                <a:solidFill>
                  <a:srgbClr val="234F8F"/>
                </a:solidFill>
              </a:defRPr>
            </a:pPr>
            <a:r>
              <a:rPr>
                <a:solidFill>
                  <a:schemeClr val="tx2"/>
                </a:solidFill>
              </a:rPr>
              <a:t> 月額 </a:t>
            </a:r>
            <a:r>
              <a:rPr sz="3600" b="1" spc="-5">
                <a:solidFill>
                  <a:schemeClr val="tx2"/>
                </a:solidFill>
              </a:rPr>
              <a:t>20</a:t>
            </a:r>
            <a:r>
              <a:rPr sz="2000" spc="-4" baseline="3172">
                <a:solidFill>
                  <a:schemeClr val="tx2"/>
                </a:solidFill>
              </a:rPr>
              <a:t>万円（税別）</a:t>
            </a:r>
          </a:p>
        </p:txBody>
      </p:sp>
      <p:sp>
        <p:nvSpPr>
          <p:cNvPr id="190" name="object 6"/>
          <p:cNvSpPr txBox="1"/>
          <p:nvPr/>
        </p:nvSpPr>
        <p:spPr>
          <a:xfrm>
            <a:off x="8021901" y="5575935"/>
            <a:ext cx="2503122" cy="7480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pPr indent="12700" algn="ctr" defTabSz="457200">
              <a:spcBef>
                <a:spcPts val="100"/>
              </a:spcBef>
              <a:defRPr sz="1400" spc="-4">
                <a:solidFill>
                  <a:srgbClr val="234F8F"/>
                </a:solidFill>
              </a:defRPr>
            </a:pPr>
            <a:r>
              <a:rPr>
                <a:solidFill>
                  <a:schemeClr val="tx2"/>
                </a:solidFill>
              </a:rPr>
              <a:t> 月額 </a:t>
            </a:r>
            <a:r>
              <a:rPr sz="3600" b="1" spc="-5">
                <a:solidFill>
                  <a:schemeClr val="tx2"/>
                </a:solidFill>
              </a:rPr>
              <a:t>30</a:t>
            </a:r>
            <a:r>
              <a:rPr sz="2000" spc="-4" baseline="3172">
                <a:solidFill>
                  <a:schemeClr val="tx2"/>
                </a:solidFill>
              </a:rPr>
              <a:t>万円（税別）</a:t>
            </a:r>
          </a:p>
        </p:txBody>
      </p:sp>
      <p:sp>
        <p:nvSpPr>
          <p:cNvPr id="191" name="object 6"/>
          <p:cNvSpPr txBox="1"/>
          <p:nvPr/>
        </p:nvSpPr>
        <p:spPr>
          <a:xfrm>
            <a:off x="1659036" y="5581137"/>
            <a:ext cx="2480071" cy="7480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pPr indent="12700" algn="ctr" defTabSz="457200">
              <a:spcBef>
                <a:spcPts val="100"/>
              </a:spcBef>
              <a:defRPr sz="1400" spc="-4">
                <a:solidFill>
                  <a:srgbClr val="234F8F"/>
                </a:solidFill>
              </a:defRPr>
            </a:pPr>
            <a:r>
              <a:rPr dirty="0" err="1">
                <a:solidFill>
                  <a:schemeClr val="tx2"/>
                </a:solidFill>
              </a:rPr>
              <a:t>月額</a:t>
            </a:r>
            <a:r>
              <a:rPr dirty="0">
                <a:solidFill>
                  <a:schemeClr val="tx2"/>
                </a:solidFill>
              </a:rPr>
              <a:t> </a:t>
            </a:r>
            <a:r>
              <a:rPr sz="3600" b="1" spc="-5" dirty="0">
                <a:solidFill>
                  <a:schemeClr val="tx2"/>
                </a:solidFill>
              </a:rPr>
              <a:t>10</a:t>
            </a:r>
            <a:r>
              <a:rPr sz="2000" spc="-4" baseline="3172" dirty="0">
                <a:solidFill>
                  <a:schemeClr val="tx2"/>
                </a:solidFill>
              </a:rPr>
              <a:t>万円（税別）</a:t>
            </a:r>
          </a:p>
        </p:txBody>
      </p:sp>
      <p:sp>
        <p:nvSpPr>
          <p:cNvPr id="192" name="demo slide"/>
          <p:cNvSpPr txBox="1"/>
          <p:nvPr/>
        </p:nvSpPr>
        <p:spPr>
          <a:xfrm>
            <a:off x="1677676" y="1838364"/>
            <a:ext cx="2491020" cy="715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4287" tIns="14287" rIns="14287" bIns="14287" anchor="ctr"/>
          <a:lstStyle/>
          <a:p>
            <a:pPr algn="ctr" defTabSz="457200">
              <a:lnSpc>
                <a:spcPct val="110000"/>
              </a:lnSpc>
              <a:defRPr sz="1400" cap="all" spc="224">
                <a:solidFill>
                  <a:srgbClr val="306FB6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pPr>
            <a:r>
              <a:rPr lang="ja-JP" altLang="en-US">
                <a:solidFill>
                  <a:schemeClr val="tx2"/>
                </a:solidFill>
              </a:rPr>
              <a:t>キャッチコピー１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93" name="見出し"/>
          <p:cNvSpPr txBox="1"/>
          <p:nvPr/>
        </p:nvSpPr>
        <p:spPr>
          <a:xfrm>
            <a:off x="5434281" y="994643"/>
            <a:ext cx="1323437" cy="583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 defTabSz="457200">
              <a:lnSpc>
                <a:spcPct val="150000"/>
              </a:lnSpc>
              <a:defRPr sz="2400">
                <a:solidFill>
                  <a:srgbClr val="E91F00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rPr lang="ja-JP" altLang="en-US"/>
              <a:t>大</a:t>
            </a:r>
            <a:r>
              <a:rPr dirty="0" err="1"/>
              <a:t>見出し</a:t>
            </a:r>
            <a:endParaRPr dirty="0"/>
          </a:p>
        </p:txBody>
      </p:sp>
      <p:sp>
        <p:nvSpPr>
          <p:cNvPr id="194" name="demo slide"/>
          <p:cNvSpPr txBox="1"/>
          <p:nvPr/>
        </p:nvSpPr>
        <p:spPr>
          <a:xfrm>
            <a:off x="4860733" y="1837325"/>
            <a:ext cx="2491020" cy="715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4287" tIns="14287" rIns="14287" bIns="14287" anchor="ctr"/>
          <a:lstStyle/>
          <a:p>
            <a:pPr algn="ctr" defTabSz="457200">
              <a:lnSpc>
                <a:spcPct val="110000"/>
              </a:lnSpc>
              <a:defRPr sz="1400" cap="all" spc="224">
                <a:solidFill>
                  <a:srgbClr val="306FB6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pPr>
            <a:r>
              <a:rPr lang="ja-JP" altLang="en-US">
                <a:solidFill>
                  <a:schemeClr val="tx2"/>
                </a:solidFill>
              </a:rPr>
              <a:t>キャッチコピー２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95" name="demo slide"/>
          <p:cNvSpPr txBox="1"/>
          <p:nvPr/>
        </p:nvSpPr>
        <p:spPr>
          <a:xfrm>
            <a:off x="8021901" y="1838364"/>
            <a:ext cx="2491019" cy="715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4287" tIns="14287" rIns="14287" bIns="14287" anchor="ctr"/>
          <a:lstStyle/>
          <a:p>
            <a:pPr algn="ctr" defTabSz="457200">
              <a:lnSpc>
                <a:spcPct val="110000"/>
              </a:lnSpc>
              <a:defRPr sz="1400" cap="all" spc="224">
                <a:solidFill>
                  <a:srgbClr val="306FB6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pPr>
            <a:r>
              <a:rPr lang="ja-JP" altLang="en-US">
                <a:solidFill>
                  <a:schemeClr val="tx2"/>
                </a:solidFill>
              </a:rPr>
              <a:t>キャッチコピー３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96" name="テキスト"/>
          <p:cNvSpPr txBox="1"/>
          <p:nvPr/>
        </p:nvSpPr>
        <p:spPr>
          <a:xfrm>
            <a:off x="6032499" y="2891914"/>
            <a:ext cx="127001" cy="1128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algn="ctr" defTabSz="350824">
              <a:lnSpc>
                <a:spcPct val="135000"/>
              </a:lnSpc>
              <a:defRPr sz="2200">
                <a:solidFill>
                  <a:srgbClr val="3A3B39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pPr>
            <a:endParaRPr sz="2400"/>
          </a:p>
        </p:txBody>
      </p:sp>
      <p:sp>
        <p:nvSpPr>
          <p:cNvPr id="197" name="プラン3"/>
          <p:cNvSpPr txBox="1"/>
          <p:nvPr/>
        </p:nvSpPr>
        <p:spPr>
          <a:xfrm>
            <a:off x="8712884" y="2639650"/>
            <a:ext cx="1121157" cy="4853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 defTabSz="350824">
              <a:lnSpc>
                <a:spcPct val="135000"/>
              </a:lnSpc>
              <a:defRPr sz="2200">
                <a:solidFill>
                  <a:srgbClr val="3A3B39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t>プラン3</a:t>
            </a:r>
          </a:p>
        </p:txBody>
      </p:sp>
      <p:sp>
        <p:nvSpPr>
          <p:cNvPr id="198" name="テキストテキスト"/>
          <p:cNvSpPr txBox="1"/>
          <p:nvPr/>
        </p:nvSpPr>
        <p:spPr>
          <a:xfrm>
            <a:off x="8787900" y="3198534"/>
            <a:ext cx="990013" cy="354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 defTabSz="350824">
              <a:lnSpc>
                <a:spcPct val="135000"/>
              </a:lnSpc>
              <a:defRPr sz="1400">
                <a:solidFill>
                  <a:srgbClr val="306FB6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説明補足３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99" name="プラン2"/>
          <p:cNvSpPr txBox="1"/>
          <p:nvPr/>
        </p:nvSpPr>
        <p:spPr>
          <a:xfrm>
            <a:off x="5510482" y="2690780"/>
            <a:ext cx="1121157" cy="4853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 defTabSz="350824">
              <a:lnSpc>
                <a:spcPct val="135000"/>
              </a:lnSpc>
              <a:defRPr sz="2200">
                <a:solidFill>
                  <a:srgbClr val="3A3B39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t>プラン2</a:t>
            </a:r>
          </a:p>
        </p:txBody>
      </p:sp>
      <p:sp>
        <p:nvSpPr>
          <p:cNvPr id="200" name="テキストテキスト"/>
          <p:cNvSpPr txBox="1"/>
          <p:nvPr/>
        </p:nvSpPr>
        <p:spPr>
          <a:xfrm>
            <a:off x="5585498" y="3249664"/>
            <a:ext cx="990013" cy="354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 defTabSz="350824">
              <a:lnSpc>
                <a:spcPct val="135000"/>
              </a:lnSpc>
              <a:defRPr sz="1400">
                <a:solidFill>
                  <a:srgbClr val="306FB6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説明補足２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201" name="プラン1"/>
          <p:cNvSpPr txBox="1"/>
          <p:nvPr/>
        </p:nvSpPr>
        <p:spPr>
          <a:xfrm>
            <a:off x="2308080" y="2694873"/>
            <a:ext cx="1121157" cy="4853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 defTabSz="350824">
              <a:lnSpc>
                <a:spcPct val="135000"/>
              </a:lnSpc>
              <a:defRPr sz="2200">
                <a:solidFill>
                  <a:srgbClr val="3A3B39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t>プラン1</a:t>
            </a:r>
          </a:p>
        </p:txBody>
      </p:sp>
      <p:sp>
        <p:nvSpPr>
          <p:cNvPr id="202" name="テキストテキスト"/>
          <p:cNvSpPr txBox="1"/>
          <p:nvPr/>
        </p:nvSpPr>
        <p:spPr>
          <a:xfrm>
            <a:off x="2383099" y="3253758"/>
            <a:ext cx="990013" cy="354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 defTabSz="350824">
              <a:lnSpc>
                <a:spcPct val="135000"/>
              </a:lnSpc>
              <a:defRPr sz="1400">
                <a:solidFill>
                  <a:srgbClr val="306FB6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説明補足１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203" name="✔︎ テキストテキスト…"/>
          <p:cNvSpPr txBox="1"/>
          <p:nvPr/>
        </p:nvSpPr>
        <p:spPr>
          <a:xfrm>
            <a:off x="1677610" y="3718871"/>
            <a:ext cx="2442922" cy="1477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✔︎ </a:t>
            </a:r>
            <a:r>
              <a:rPr lang="ja-JP" altLang="en-US"/>
              <a:t>商品リスト１−１</a:t>
            </a:r>
            <a:endParaRPr dirty="0"/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✔</a:t>
            </a:r>
            <a:r>
              <a:rPr lang="en-US" dirty="0"/>
              <a:t> </a:t>
            </a:r>
            <a:r>
              <a:rPr lang="ja-JP" altLang="en-US"/>
              <a:t>商品リスト１−２</a:t>
            </a:r>
            <a:endParaRPr dirty="0"/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✔</a:t>
            </a:r>
            <a:r>
              <a:rPr lang="en-US" dirty="0"/>
              <a:t> </a:t>
            </a:r>
            <a:r>
              <a:rPr lang="ja-JP" altLang="en-US"/>
              <a:t>商品リスト１−３</a:t>
            </a:r>
            <a:endParaRPr dirty="0"/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✔</a:t>
            </a:r>
            <a:r>
              <a:rPr lang="en-US" dirty="0"/>
              <a:t> </a:t>
            </a:r>
            <a:r>
              <a:rPr lang="ja-JP" altLang="en-US"/>
              <a:t>商品リスト１−４</a:t>
            </a:r>
            <a:endParaRPr dirty="0"/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✔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商品リスト１−５</a:t>
            </a:r>
            <a:endParaRPr sz="1400" dirty="0"/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>
                <a:solidFill>
                  <a:srgbClr val="BFBFBF"/>
                </a:solidFill>
              </a:rPr>
              <a:t>　商品リスト１−６</a:t>
            </a:r>
            <a:endParaRPr dirty="0">
              <a:solidFill>
                <a:srgbClr val="BFBFBF"/>
              </a:solidFill>
            </a:endParaRPr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dirty="0"/>
              <a:t>　</a:t>
            </a:r>
            <a:r>
              <a:rPr lang="ja-JP" altLang="en-US">
                <a:solidFill>
                  <a:srgbClr val="BFBFBF"/>
                </a:solidFill>
              </a:rPr>
              <a:t>商品リスト１−７</a:t>
            </a:r>
            <a:endParaRPr dirty="0">
              <a:solidFill>
                <a:srgbClr val="BFBFBF"/>
              </a:solidFill>
            </a:endParaRPr>
          </a:p>
        </p:txBody>
      </p:sp>
      <p:sp>
        <p:nvSpPr>
          <p:cNvPr id="204" name="✔︎ テキストテキスト…"/>
          <p:cNvSpPr txBox="1"/>
          <p:nvPr/>
        </p:nvSpPr>
        <p:spPr>
          <a:xfrm>
            <a:off x="4872148" y="3718871"/>
            <a:ext cx="2442922" cy="1477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/>
              <a:t>✔︎ 商品リスト２−１</a:t>
            </a:r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/>
              <a:t>✔ 商品リスト２−２</a:t>
            </a:r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/>
              <a:t>✔ 商品リスト２−３</a:t>
            </a:r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/>
              <a:t>✔ 商品リスト２−４</a:t>
            </a:r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/>
              <a:t>✔ </a:t>
            </a:r>
            <a:r>
              <a:rPr lang="ja-JP" altLang="en-US">
                <a:solidFill>
                  <a:srgbClr val="FF0000"/>
                </a:solidFill>
              </a:rPr>
              <a:t>商品リスト２−５</a:t>
            </a:r>
            <a:endParaRPr lang="ja-JP" altLang="en-US" sz="1400"/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>
                <a:solidFill>
                  <a:srgbClr val="BFBFBF"/>
                </a:solidFill>
              </a:rPr>
              <a:t>　商品リスト２−６</a:t>
            </a:r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/>
              <a:t>　</a:t>
            </a:r>
            <a:r>
              <a:rPr lang="ja-JP" altLang="en-US">
                <a:solidFill>
                  <a:srgbClr val="BFBFBF"/>
                </a:solidFill>
              </a:rPr>
              <a:t>商品リスト２−７</a:t>
            </a:r>
            <a:endParaRPr lang="ja-JP" altLang="en-US" dirty="0">
              <a:solidFill>
                <a:srgbClr val="BFBFBF"/>
              </a:solidFill>
            </a:endParaRPr>
          </a:p>
        </p:txBody>
      </p:sp>
      <p:sp>
        <p:nvSpPr>
          <p:cNvPr id="205" name="✔︎ テキストテキスト…"/>
          <p:cNvSpPr txBox="1"/>
          <p:nvPr/>
        </p:nvSpPr>
        <p:spPr>
          <a:xfrm>
            <a:off x="8080605" y="3693306"/>
            <a:ext cx="2442922" cy="1477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/>
              <a:t>✔︎ 商品リスト３−１</a:t>
            </a:r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/>
              <a:t>✔ 商品リスト３−２</a:t>
            </a:r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/>
              <a:t>✔ 商品リスト３−３</a:t>
            </a:r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/>
              <a:t>✔ 商品リスト３−４</a:t>
            </a:r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/>
              <a:t>✔ </a:t>
            </a:r>
            <a:r>
              <a:rPr lang="ja-JP" altLang="en-US">
                <a:solidFill>
                  <a:srgbClr val="FF0000"/>
                </a:solidFill>
              </a:rPr>
              <a:t>商品リスト３−５</a:t>
            </a:r>
            <a:endParaRPr lang="ja-JP" altLang="en-US" sz="1400"/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>
                <a:solidFill>
                  <a:srgbClr val="BFBFBF"/>
                </a:solidFill>
              </a:rPr>
              <a:t>　商品リスト３−６</a:t>
            </a:r>
          </a:p>
          <a:p>
            <a:pPr defTabSz="371460">
              <a:spcBef>
                <a:spcPts val="400"/>
              </a:spcBef>
              <a:defRPr sz="1000">
                <a:solidFill>
                  <a:srgbClr val="000000"/>
                </a:solidFill>
              </a:defRPr>
            </a:pPr>
            <a:r>
              <a:rPr lang="ja-JP" altLang="en-US"/>
              <a:t>　</a:t>
            </a:r>
            <a:r>
              <a:rPr lang="ja-JP" altLang="en-US">
                <a:solidFill>
                  <a:srgbClr val="BFBFBF"/>
                </a:solidFill>
              </a:rPr>
              <a:t>商品リスト３−７</a:t>
            </a:r>
            <a:endParaRPr lang="ja-JP" altLang="en-US" dirty="0">
              <a:solidFill>
                <a:srgbClr val="BFBFBF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167</Words>
  <Application>Microsoft Macintosh PowerPoint</Application>
  <PresentationFormat>ワイド画面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21</cp:revision>
  <dcterms:created xsi:type="dcterms:W3CDTF">2023-03-04T19:51:34Z</dcterms:created>
  <dcterms:modified xsi:type="dcterms:W3CDTF">2025-04-24T17:30:45Z</dcterms:modified>
</cp:coreProperties>
</file>