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6197" autoAdjust="0"/>
  </p:normalViewPr>
  <p:slideViewPr>
    <p:cSldViewPr>
      <p:cViewPr varScale="1">
        <p:scale>
          <a:sx n="109" d="100"/>
          <a:sy n="109" d="100"/>
        </p:scale>
        <p:origin x="560" y="48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線"/>
          <p:cNvSpPr/>
          <p:nvPr/>
        </p:nvSpPr>
        <p:spPr>
          <a:xfrm flipH="1">
            <a:off x="3459988" y="2380015"/>
            <a:ext cx="0" cy="697585"/>
          </a:xfrm>
          <a:prstGeom prst="line">
            <a:avLst/>
          </a:prstGeom>
          <a:ln w="50800">
            <a:solidFill>
              <a:schemeClr val="accent3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10" name="線"/>
          <p:cNvSpPr/>
          <p:nvPr/>
        </p:nvSpPr>
        <p:spPr>
          <a:xfrm flipH="1">
            <a:off x="3459988" y="4452260"/>
            <a:ext cx="3" cy="726921"/>
          </a:xfrm>
          <a:prstGeom prst="line">
            <a:avLst/>
          </a:prstGeom>
          <a:ln w="50800">
            <a:solidFill>
              <a:schemeClr val="accent3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11" name="テキスト"/>
          <p:cNvSpPr txBox="1"/>
          <p:nvPr/>
        </p:nvSpPr>
        <p:spPr>
          <a:xfrm>
            <a:off x="3888339" y="2463086"/>
            <a:ext cx="1333698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2000" b="1">
                <a:solidFill>
                  <a:srgbClr val="306FB6"/>
                </a:solidFill>
              </a:defRPr>
            </a:lvl1pPr>
          </a:lstStyle>
          <a:p>
            <a:pPr algn="l"/>
            <a:r>
              <a:rPr lang="ja-JP" altLang="en-US">
                <a:solidFill>
                  <a:schemeClr val="tx2"/>
                </a:solidFill>
              </a:rPr>
              <a:t>１と２の間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612" name="テキスト"/>
          <p:cNvSpPr/>
          <p:nvPr/>
        </p:nvSpPr>
        <p:spPr>
          <a:xfrm>
            <a:off x="1030701" y="1180264"/>
            <a:ext cx="4868101" cy="983355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手順１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615" name="テキスト"/>
          <p:cNvSpPr/>
          <p:nvPr/>
        </p:nvSpPr>
        <p:spPr>
          <a:xfrm>
            <a:off x="6293200" y="5356864"/>
            <a:ext cx="5707456" cy="983355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手順３の解説</a:t>
            </a:r>
            <a:endParaRPr dirty="0"/>
          </a:p>
        </p:txBody>
      </p:sp>
      <p:sp>
        <p:nvSpPr>
          <p:cNvPr id="616" name="テキスト"/>
          <p:cNvSpPr/>
          <p:nvPr/>
        </p:nvSpPr>
        <p:spPr>
          <a:xfrm>
            <a:off x="1079929" y="3196766"/>
            <a:ext cx="4818873" cy="1097056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手順２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618" name="テキスト"/>
          <p:cNvSpPr/>
          <p:nvPr/>
        </p:nvSpPr>
        <p:spPr>
          <a:xfrm>
            <a:off x="1079929" y="5301208"/>
            <a:ext cx="4818873" cy="1097056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手順３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8A4ED4-2669-73E5-E45B-5A0DC66E6772}"/>
              </a:ext>
            </a:extLst>
          </p:cNvPr>
          <p:cNvSpPr/>
          <p:nvPr/>
        </p:nvSpPr>
        <p:spPr bwMode="auto">
          <a:xfrm>
            <a:off x="6788452" y="3364511"/>
            <a:ext cx="3628028" cy="944450"/>
          </a:xfrm>
          <a:prstGeom prst="rect">
            <a:avLst/>
          </a:prstGeom>
          <a:solidFill>
            <a:schemeClr val="bg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FC244888-84BD-1358-BD14-90D84AFAB1D1}"/>
              </a:ext>
            </a:extLst>
          </p:cNvPr>
          <p:cNvSpPr/>
          <p:nvPr/>
        </p:nvSpPr>
        <p:spPr bwMode="auto">
          <a:xfrm rot="16200000">
            <a:off x="6337204" y="3590455"/>
            <a:ext cx="713943" cy="392639"/>
          </a:xfrm>
          <a:prstGeom prst="triangle">
            <a:avLst/>
          </a:prstGeom>
          <a:solidFill>
            <a:schemeClr val="bg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FC0B68-D85F-2BDC-D657-3E31B91A7813}"/>
              </a:ext>
            </a:extLst>
          </p:cNvPr>
          <p:cNvSpPr txBox="1"/>
          <p:nvPr/>
        </p:nvSpPr>
        <p:spPr>
          <a:xfrm>
            <a:off x="7060534" y="3662793"/>
            <a:ext cx="203132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kumimoji="1" lang="ja-JP" altLang="en-US"/>
              <a:t>手順２の吹き出し</a:t>
            </a:r>
          </a:p>
        </p:txBody>
      </p:sp>
      <p:sp>
        <p:nvSpPr>
          <p:cNvPr id="2" name="テキスト">
            <a:extLst>
              <a:ext uri="{FF2B5EF4-FFF2-40B4-BE49-F238E27FC236}">
                <a16:creationId xmlns:a16="http://schemas.microsoft.com/office/drawing/2014/main" id="{F3AAE95D-07BB-6020-CE68-B8B1AB3702DE}"/>
              </a:ext>
            </a:extLst>
          </p:cNvPr>
          <p:cNvSpPr txBox="1"/>
          <p:nvPr/>
        </p:nvSpPr>
        <p:spPr>
          <a:xfrm>
            <a:off x="3890069" y="4623326"/>
            <a:ext cx="1333698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2000" b="1">
                <a:solidFill>
                  <a:srgbClr val="306FB6"/>
                </a:solidFill>
              </a:defRPr>
            </a:lvl1pPr>
          </a:lstStyle>
          <a:p>
            <a:pPr algn="l"/>
            <a:r>
              <a:rPr lang="ja-JP" altLang="en-US">
                <a:solidFill>
                  <a:schemeClr val="tx2"/>
                </a:solidFill>
              </a:rPr>
              <a:t>２と３の間</a:t>
            </a:r>
            <a:endParaRPr lang="ja-JP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24</Words>
  <Application>Microsoft Macintosh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67</cp:revision>
  <dcterms:created xsi:type="dcterms:W3CDTF">2023-03-04T19:51:34Z</dcterms:created>
  <dcterms:modified xsi:type="dcterms:W3CDTF">2025-04-27T16:53:19Z</dcterms:modified>
</cp:coreProperties>
</file>