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4074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直線矢印コネクタ 3"/>
          <p:cNvSpPr/>
          <p:nvPr/>
        </p:nvSpPr>
        <p:spPr>
          <a:xfrm flipV="1">
            <a:off x="2967643" y="2461561"/>
            <a:ext cx="4854223" cy="1947334"/>
          </a:xfrm>
          <a:prstGeom prst="line">
            <a:avLst/>
          </a:prstGeom>
          <a:ln w="50800">
            <a:solidFill>
              <a:schemeClr val="tx2"/>
            </a:solidFill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08" name="角丸四角形"/>
          <p:cNvSpPr/>
          <p:nvPr/>
        </p:nvSpPr>
        <p:spPr>
          <a:xfrm>
            <a:off x="7696994" y="1303189"/>
            <a:ext cx="1805846" cy="179436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見出し３</a:t>
            </a:r>
            <a:endParaRPr dirty="0"/>
          </a:p>
        </p:txBody>
      </p:sp>
      <p:sp>
        <p:nvSpPr>
          <p:cNvPr id="209" name="角丸四角形"/>
          <p:cNvSpPr/>
          <p:nvPr/>
        </p:nvSpPr>
        <p:spPr>
          <a:xfrm>
            <a:off x="4688505" y="2395644"/>
            <a:ext cx="1805846" cy="179436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見出し２</a:t>
            </a:r>
            <a:endParaRPr dirty="0"/>
          </a:p>
        </p:txBody>
      </p:sp>
      <p:sp>
        <p:nvSpPr>
          <p:cNvPr id="210" name="角丸四角形"/>
          <p:cNvSpPr/>
          <p:nvPr/>
        </p:nvSpPr>
        <p:spPr>
          <a:xfrm>
            <a:off x="1744202" y="3572793"/>
            <a:ext cx="1805846" cy="179436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見出し１</a:t>
            </a:r>
            <a:endParaRPr dirty="0"/>
          </a:p>
        </p:txBody>
      </p:sp>
      <p:sp>
        <p:nvSpPr>
          <p:cNvPr id="211" name="テキストテキスト"/>
          <p:cNvSpPr txBox="1"/>
          <p:nvPr/>
        </p:nvSpPr>
        <p:spPr>
          <a:xfrm>
            <a:off x="8013710" y="3249463"/>
            <a:ext cx="1333699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000"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テキスト３</a:t>
            </a:r>
            <a:endParaRPr dirty="0"/>
          </a:p>
        </p:txBody>
      </p:sp>
      <p:sp>
        <p:nvSpPr>
          <p:cNvPr id="212" name="テキストテキスト"/>
          <p:cNvSpPr txBox="1"/>
          <p:nvPr/>
        </p:nvSpPr>
        <p:spPr>
          <a:xfrm>
            <a:off x="5069406" y="4577417"/>
            <a:ext cx="1333699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000"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テキスト２</a:t>
            </a:r>
            <a:endParaRPr dirty="0"/>
          </a:p>
        </p:txBody>
      </p:sp>
      <p:sp>
        <p:nvSpPr>
          <p:cNvPr id="213" name="テキストテキスト"/>
          <p:cNvSpPr txBox="1"/>
          <p:nvPr/>
        </p:nvSpPr>
        <p:spPr>
          <a:xfrm>
            <a:off x="1980276" y="5783965"/>
            <a:ext cx="1333699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000"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テキスト１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12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21</cp:revision>
  <dcterms:created xsi:type="dcterms:W3CDTF">2023-03-04T19:51:34Z</dcterms:created>
  <dcterms:modified xsi:type="dcterms:W3CDTF">2025-04-24T17:21:12Z</dcterms:modified>
</cp:coreProperties>
</file>