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275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4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2025/4/25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4407441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0</a:t>
            </a:fld>
            <a:endParaRPr/>
          </a:p>
        </p:txBody>
      </p:sp>
      <p:sp>
        <p:nvSpPr>
          <p:cNvPr id="294" name="正方形/長方形 16"/>
          <p:cNvSpPr/>
          <p:nvPr/>
        </p:nvSpPr>
        <p:spPr>
          <a:xfrm>
            <a:off x="1864078" y="3022687"/>
            <a:ext cx="8435624" cy="3257089"/>
          </a:xfrm>
          <a:prstGeom prst="rect">
            <a:avLst/>
          </a:prstGeom>
          <a:ln w="50800">
            <a:solidFill>
              <a:schemeClr val="tx2"/>
            </a:solidFill>
          </a:ln>
        </p:spPr>
        <p:txBody>
          <a:bodyPr lIns="45719" rIns="45719" anchor="ctr"/>
          <a:lstStyle/>
          <a:p>
            <a:pPr algn="ctr" defTabSz="457200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295" name="直線コネクタ 17"/>
          <p:cNvSpPr/>
          <p:nvPr/>
        </p:nvSpPr>
        <p:spPr>
          <a:xfrm>
            <a:off x="1864077" y="4518211"/>
            <a:ext cx="8435624" cy="1"/>
          </a:xfrm>
          <a:prstGeom prst="line">
            <a:avLst/>
          </a:prstGeom>
          <a:ln w="50800">
            <a:solidFill>
              <a:schemeClr val="tx2"/>
            </a:solidFill>
          </a:ln>
        </p:spPr>
        <p:txBody>
          <a:bodyPr lIns="45719" rIns="45719"/>
          <a:lstStyle/>
          <a:p>
            <a:pPr defTabSz="457200"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296" name="object 6"/>
          <p:cNvSpPr txBox="1"/>
          <p:nvPr/>
        </p:nvSpPr>
        <p:spPr>
          <a:xfrm>
            <a:off x="3685015" y="2016404"/>
            <a:ext cx="5622495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1127" defTabSz="457200">
              <a:defRPr b="1" spc="-4">
                <a:solidFill>
                  <a:srgbClr val="306FB6"/>
                </a:solidFill>
              </a:defRPr>
            </a:pPr>
            <a:r>
              <a:rPr sz="2000" spc="-3" dirty="0">
                <a:solidFill>
                  <a:schemeClr val="tx2"/>
                </a:solidFill>
              </a:rPr>
              <a:t>　</a:t>
            </a:r>
            <a:r>
              <a:rPr sz="3200" dirty="0" err="1">
                <a:solidFill>
                  <a:schemeClr val="tx2"/>
                </a:solidFill>
              </a:rPr>
              <a:t>月額</a:t>
            </a:r>
            <a:r>
              <a:rPr sz="3200" dirty="0">
                <a:solidFill>
                  <a:schemeClr val="tx2"/>
                </a:solidFill>
              </a:rPr>
              <a:t>　　０</a:t>
            </a:r>
            <a:r>
              <a:rPr b="0" spc="0" baseline="3173" dirty="0">
                <a:solidFill>
                  <a:schemeClr val="tx2"/>
                </a:solidFill>
              </a:rPr>
              <a:t>万円（税別）／ヶ月（６ヶ月間）</a:t>
            </a:r>
          </a:p>
        </p:txBody>
      </p:sp>
      <p:sp>
        <p:nvSpPr>
          <p:cNvPr id="297" name="object 9"/>
          <p:cNvSpPr txBox="1"/>
          <p:nvPr/>
        </p:nvSpPr>
        <p:spPr>
          <a:xfrm>
            <a:off x="2389621" y="4946294"/>
            <a:ext cx="7582024" cy="582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285750" indent="-285750" defTabSz="457200">
              <a:lnSpc>
                <a:spcPct val="130000"/>
              </a:lnSpc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</a:defRPr>
            </a:pPr>
            <a:r>
              <a:rPr lang="ja-JP" altLang="en-US"/>
              <a:t>条件のリスト１</a:t>
            </a:r>
            <a:endParaRPr lang="en-US" altLang="ja-JP" dirty="0"/>
          </a:p>
          <a:p>
            <a:pPr marL="285750" indent="-285750" defTabSz="457200">
              <a:lnSpc>
                <a:spcPct val="130000"/>
              </a:lnSpc>
              <a:buFont typeface="Arial" panose="020B0604020202020204" pitchFamily="34" charset="0"/>
              <a:buChar char="•"/>
              <a:defRPr sz="1500">
                <a:solidFill>
                  <a:srgbClr val="404040"/>
                </a:solidFill>
              </a:defRPr>
            </a:pPr>
            <a:r>
              <a:rPr lang="ja-JP" altLang="en-US"/>
              <a:t>条件のリスト２</a:t>
            </a:r>
            <a:endParaRPr dirty="0"/>
          </a:p>
        </p:txBody>
      </p:sp>
      <p:sp>
        <p:nvSpPr>
          <p:cNvPr id="298" name="object 11"/>
          <p:cNvSpPr txBox="1"/>
          <p:nvPr/>
        </p:nvSpPr>
        <p:spPr>
          <a:xfrm>
            <a:off x="2389621" y="3449610"/>
            <a:ext cx="7384538" cy="5386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285750" indent="-285750" defTabSz="457200">
              <a:spcBef>
                <a:spcPts val="600"/>
              </a:spcBef>
              <a:buFont typeface="Arial" panose="020B0604020202020204" pitchFamily="34" charset="0"/>
              <a:buChar char="•"/>
              <a:defRPr sz="1500" spc="-4">
                <a:solidFill>
                  <a:srgbClr val="000000"/>
                </a:solidFill>
              </a:defRPr>
            </a:pPr>
            <a:r>
              <a:rPr lang="ja-JP" altLang="en-US"/>
              <a:t>内容のリスト１</a:t>
            </a:r>
            <a:endParaRPr lang="en-US" altLang="ja-JP" dirty="0"/>
          </a:p>
          <a:p>
            <a:pPr marL="285750" indent="-285750" defTabSz="457200">
              <a:spcBef>
                <a:spcPts val="600"/>
              </a:spcBef>
              <a:buFont typeface="Arial" panose="020B0604020202020204" pitchFamily="34" charset="0"/>
              <a:buChar char="•"/>
              <a:defRPr sz="1500" spc="-4">
                <a:solidFill>
                  <a:srgbClr val="000000"/>
                </a:solidFill>
              </a:defRPr>
            </a:pPr>
            <a:r>
              <a:rPr lang="ja-JP" altLang="en-US"/>
              <a:t>内容のリスト２</a:t>
            </a:r>
            <a:endParaRPr dirty="0"/>
          </a:p>
        </p:txBody>
      </p:sp>
      <p:sp>
        <p:nvSpPr>
          <p:cNvPr id="299" name="内容"/>
          <p:cNvSpPr/>
          <p:nvPr/>
        </p:nvSpPr>
        <p:spPr>
          <a:xfrm>
            <a:off x="2179175" y="2849974"/>
            <a:ext cx="1240860" cy="364196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 defTabSz="457200">
              <a:defRPr sz="1500">
                <a:solidFill>
                  <a:srgbClr val="FFFFFF"/>
                </a:solidFill>
              </a:defRPr>
            </a:lvl1pPr>
          </a:lstStyle>
          <a:p>
            <a:r>
              <a:rPr dirty="0" err="1"/>
              <a:t>内容</a:t>
            </a:r>
            <a:endParaRPr dirty="0"/>
          </a:p>
        </p:txBody>
      </p:sp>
      <p:sp>
        <p:nvSpPr>
          <p:cNvPr id="300" name="条件"/>
          <p:cNvSpPr/>
          <p:nvPr/>
        </p:nvSpPr>
        <p:spPr>
          <a:xfrm>
            <a:off x="2179174" y="4345451"/>
            <a:ext cx="1240860" cy="364196"/>
          </a:xfrm>
          <a:prstGeom prst="rect">
            <a:avLst/>
          </a:prstGeom>
          <a:solidFill>
            <a:schemeClr val="tx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/>
          <a:lstStyle>
            <a:lvl1pPr algn="ctr" defTabSz="457200">
              <a:defRPr sz="1500">
                <a:solidFill>
                  <a:srgbClr val="FFFFFF"/>
                </a:solidFill>
              </a:defRPr>
            </a:lvl1pPr>
          </a:lstStyle>
          <a:p>
            <a:r>
              <a:t>条件</a:t>
            </a:r>
          </a:p>
        </p:txBody>
      </p:sp>
      <p:sp>
        <p:nvSpPr>
          <p:cNvPr id="301" name="object 6"/>
          <p:cNvSpPr txBox="1"/>
          <p:nvPr/>
        </p:nvSpPr>
        <p:spPr>
          <a:xfrm>
            <a:off x="3685015" y="1370254"/>
            <a:ext cx="5622495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1127" defTabSz="457200">
              <a:defRPr b="1" spc="-4">
                <a:solidFill>
                  <a:srgbClr val="306FB6"/>
                </a:solidFill>
              </a:defRPr>
            </a:pPr>
            <a:r>
              <a:rPr sz="2000" spc="-3">
                <a:solidFill>
                  <a:schemeClr val="tx2"/>
                </a:solidFill>
              </a:rPr>
              <a:t>　</a:t>
            </a:r>
            <a:r>
              <a:rPr sz="3200">
                <a:solidFill>
                  <a:schemeClr val="tx2"/>
                </a:solidFill>
              </a:rPr>
              <a:t>初期費用０</a:t>
            </a:r>
            <a:r>
              <a:rPr b="0" spc="0" baseline="3173">
                <a:solidFill>
                  <a:schemeClr val="tx2"/>
                </a:solidFill>
              </a:rPr>
              <a:t>万円（税別）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Words>38</Words>
  <Application>Microsoft Macintosh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トモヤ ミズタニ</cp:lastModifiedBy>
  <cp:revision>25</cp:revision>
  <dcterms:created xsi:type="dcterms:W3CDTF">2023-03-04T19:51:34Z</dcterms:created>
  <dcterms:modified xsi:type="dcterms:W3CDTF">2025-04-24T18:51:02Z</dcterms:modified>
</cp:coreProperties>
</file>