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440744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0</a:t>
            </a:fld>
            <a:endParaRPr/>
          </a:p>
        </p:txBody>
      </p:sp>
      <p:sp>
        <p:nvSpPr>
          <p:cNvPr id="304" name="テキスト"/>
          <p:cNvSpPr/>
          <p:nvPr/>
        </p:nvSpPr>
        <p:spPr>
          <a:xfrm>
            <a:off x="391150" y="3464998"/>
            <a:ext cx="2223697" cy="3046432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2859" tIns="22859" rIns="22859" bIns="2285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見出し１</a:t>
            </a:r>
            <a:endParaRPr dirty="0"/>
          </a:p>
        </p:txBody>
      </p:sp>
      <p:sp>
        <p:nvSpPr>
          <p:cNvPr id="305" name="四角形"/>
          <p:cNvSpPr/>
          <p:nvPr/>
        </p:nvSpPr>
        <p:spPr>
          <a:xfrm>
            <a:off x="2738959" y="3464998"/>
            <a:ext cx="4264424" cy="48645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tx2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306FB6"/>
                </a:solidFill>
              </a:defRPr>
            </a:pPr>
            <a:r>
              <a:rPr lang="ja-JP" altLang="en-US"/>
              <a:t>テキスト４−１</a:t>
            </a:r>
            <a:endParaRPr dirty="0"/>
          </a:p>
        </p:txBody>
      </p:sp>
      <p:sp>
        <p:nvSpPr>
          <p:cNvPr id="306" name="四角形"/>
          <p:cNvSpPr/>
          <p:nvPr/>
        </p:nvSpPr>
        <p:spPr>
          <a:xfrm>
            <a:off x="2738959" y="4068685"/>
            <a:ext cx="4254026" cy="486456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tx2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306FB6"/>
                </a:solidFill>
              </a:defRPr>
            </a:pPr>
            <a:r>
              <a:rPr lang="ja-JP" altLang="en-US"/>
              <a:t>テキスト５−１</a:t>
            </a:r>
            <a:endParaRPr lang="en-US" altLang="ja-JP" dirty="0"/>
          </a:p>
        </p:txBody>
      </p:sp>
      <p:sp>
        <p:nvSpPr>
          <p:cNvPr id="307" name="四角形"/>
          <p:cNvSpPr/>
          <p:nvPr/>
        </p:nvSpPr>
        <p:spPr>
          <a:xfrm>
            <a:off x="2743181" y="4720807"/>
            <a:ext cx="4259598" cy="48645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tx2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306FB6"/>
                </a:solidFill>
              </a:defRPr>
            </a:pPr>
            <a:r>
              <a:rPr lang="ja-JP" altLang="en-US"/>
              <a:t>テキスト６−１</a:t>
            </a:r>
            <a:endParaRPr lang="en-US" altLang="ja-JP" dirty="0"/>
          </a:p>
        </p:txBody>
      </p:sp>
      <p:sp>
        <p:nvSpPr>
          <p:cNvPr id="308" name="四角形"/>
          <p:cNvSpPr/>
          <p:nvPr/>
        </p:nvSpPr>
        <p:spPr>
          <a:xfrm>
            <a:off x="2752050" y="5370203"/>
            <a:ext cx="4259598" cy="48645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tx2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306FB6"/>
                </a:solidFill>
              </a:defRPr>
            </a:pPr>
            <a:r>
              <a:rPr lang="ja-JP" altLang="en-US"/>
              <a:t>テキスト７−１</a:t>
            </a:r>
            <a:endParaRPr lang="en-US" altLang="ja-JP" dirty="0"/>
          </a:p>
        </p:txBody>
      </p:sp>
      <p:sp>
        <p:nvSpPr>
          <p:cNvPr id="309" name="直線コネクタ 68"/>
          <p:cNvSpPr/>
          <p:nvPr/>
        </p:nvSpPr>
        <p:spPr>
          <a:xfrm flipV="1">
            <a:off x="7160758" y="864663"/>
            <a:ext cx="1" cy="5629365"/>
          </a:xfrm>
          <a:prstGeom prst="line">
            <a:avLst/>
          </a:prstGeom>
          <a:ln w="38100">
            <a:solidFill>
              <a:srgbClr val="E5F1F9"/>
            </a:solidFill>
          </a:ln>
        </p:spPr>
        <p:txBody>
          <a:bodyPr lIns="22859" tIns="22859" rIns="22859" bIns="22859"/>
          <a:lstStyle/>
          <a:p>
            <a:pPr defTabSz="228600">
              <a:defRPr sz="9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310" name="テキスト"/>
          <p:cNvSpPr/>
          <p:nvPr/>
        </p:nvSpPr>
        <p:spPr>
          <a:xfrm>
            <a:off x="7309909" y="835825"/>
            <a:ext cx="1960479" cy="657820"/>
          </a:xfrm>
          <a:prstGeom prst="rect">
            <a:avLst/>
          </a:prstGeom>
          <a:solidFill>
            <a:srgbClr val="E5F1F9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2859" tIns="22859" rIns="22859" bIns="22859" anchor="ctr"/>
          <a:lstStyle>
            <a:lvl1pPr algn="ctr" defTabSz="412750"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上見出し２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311" name="テキスト"/>
          <p:cNvSpPr/>
          <p:nvPr/>
        </p:nvSpPr>
        <p:spPr>
          <a:xfrm>
            <a:off x="9666171" y="824033"/>
            <a:ext cx="1960479" cy="681403"/>
          </a:xfrm>
          <a:prstGeom prst="rect">
            <a:avLst/>
          </a:prstGeom>
          <a:solidFill>
            <a:srgbClr val="E5F1F9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2859" tIns="22859" rIns="22859" bIns="22859" anchor="ctr"/>
          <a:lstStyle>
            <a:lvl1pPr algn="ctr" defTabSz="412750"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上見出し３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312" name="テキスト"/>
          <p:cNvSpPr/>
          <p:nvPr/>
        </p:nvSpPr>
        <p:spPr>
          <a:xfrm>
            <a:off x="391149" y="1687023"/>
            <a:ext cx="2257768" cy="1676588"/>
          </a:xfrm>
          <a:prstGeom prst="rect">
            <a:avLst/>
          </a:prstGeom>
          <a:solidFill>
            <a:srgbClr val="E91F00"/>
          </a:solidFill>
          <a:ln w="3175">
            <a:solidFill>
              <a:schemeClr val="accent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2859" tIns="22859" rIns="22859" bIns="2285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左見出し</a:t>
            </a:r>
            <a:endParaRPr dirty="0"/>
          </a:p>
        </p:txBody>
      </p:sp>
      <p:sp>
        <p:nvSpPr>
          <p:cNvPr id="313" name="四角形"/>
          <p:cNvSpPr/>
          <p:nvPr/>
        </p:nvSpPr>
        <p:spPr>
          <a:xfrm>
            <a:off x="2743779" y="2861311"/>
            <a:ext cx="4259607" cy="48645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accent3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E91F00"/>
                </a:solidFill>
              </a:defRPr>
            </a:pPr>
            <a:r>
              <a:rPr lang="ja-JP" altLang="en-US"/>
              <a:t>テキスト３−１</a:t>
            </a:r>
            <a:endParaRPr lang="ja-JP" altLang="en-US" dirty="0"/>
          </a:p>
        </p:txBody>
      </p:sp>
      <p:sp>
        <p:nvSpPr>
          <p:cNvPr id="314" name="テキスト"/>
          <p:cNvSpPr/>
          <p:nvPr/>
        </p:nvSpPr>
        <p:spPr>
          <a:xfrm>
            <a:off x="2744155" y="817200"/>
            <a:ext cx="4243635" cy="657820"/>
          </a:xfrm>
          <a:prstGeom prst="rect">
            <a:avLst/>
          </a:prstGeom>
          <a:solidFill>
            <a:srgbClr val="E5F1F9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2859" tIns="22859" rIns="22859" bIns="22859" anchor="ctr"/>
          <a:lstStyle>
            <a:lvl1pPr algn="ctr" defTabSz="412750"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上見出し１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315" name="四角形"/>
          <p:cNvSpPr/>
          <p:nvPr/>
        </p:nvSpPr>
        <p:spPr>
          <a:xfrm>
            <a:off x="2752050" y="5973891"/>
            <a:ext cx="4259598" cy="48645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tx2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306FB6"/>
                </a:solidFill>
              </a:defRPr>
            </a:pPr>
            <a:r>
              <a:rPr lang="ja-JP" altLang="en-US"/>
              <a:t>テキスト８−１</a:t>
            </a:r>
            <a:endParaRPr lang="en-US" altLang="ja-JP" dirty="0"/>
          </a:p>
        </p:txBody>
      </p:sp>
      <p:sp>
        <p:nvSpPr>
          <p:cNvPr id="316" name="四角形"/>
          <p:cNvSpPr/>
          <p:nvPr/>
        </p:nvSpPr>
        <p:spPr>
          <a:xfrm>
            <a:off x="7304714" y="3464998"/>
            <a:ext cx="1970869" cy="48645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tx2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306FB6"/>
                </a:solidFill>
              </a:defRPr>
            </a:pPr>
            <a:r>
              <a:rPr lang="ja-JP" altLang="en-US"/>
              <a:t>テキスト４−２</a:t>
            </a:r>
            <a:endParaRPr lang="ja-JP" altLang="en-US" dirty="0"/>
          </a:p>
        </p:txBody>
      </p:sp>
      <p:sp>
        <p:nvSpPr>
          <p:cNvPr id="317" name="角丸四角形"/>
          <p:cNvSpPr/>
          <p:nvPr/>
        </p:nvSpPr>
        <p:spPr>
          <a:xfrm>
            <a:off x="7304714" y="2866174"/>
            <a:ext cx="1970869" cy="48645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accent3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E91F00"/>
                </a:solidFill>
              </a:defRPr>
            </a:pPr>
            <a:r>
              <a:rPr lang="ja-JP" altLang="en-US"/>
              <a:t>テキスト３−２</a:t>
            </a:r>
            <a:endParaRPr lang="ja-JP" altLang="en-US" dirty="0"/>
          </a:p>
        </p:txBody>
      </p:sp>
      <p:sp>
        <p:nvSpPr>
          <p:cNvPr id="318" name="四角形"/>
          <p:cNvSpPr/>
          <p:nvPr/>
        </p:nvSpPr>
        <p:spPr>
          <a:xfrm>
            <a:off x="7304714" y="4063822"/>
            <a:ext cx="1970869" cy="48645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tx2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306FB6"/>
                </a:solidFill>
              </a:defRPr>
            </a:pPr>
            <a:r>
              <a:rPr lang="ja-JP" altLang="en-US"/>
              <a:t>テキスト５−２</a:t>
            </a:r>
            <a:endParaRPr lang="en-US" altLang="ja-JP" dirty="0"/>
          </a:p>
        </p:txBody>
      </p:sp>
      <p:sp>
        <p:nvSpPr>
          <p:cNvPr id="319" name="四角形"/>
          <p:cNvSpPr/>
          <p:nvPr/>
        </p:nvSpPr>
        <p:spPr>
          <a:xfrm>
            <a:off x="7304714" y="4720807"/>
            <a:ext cx="1970869" cy="48645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tx2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306FB6"/>
                </a:solidFill>
              </a:defRPr>
            </a:pPr>
            <a:r>
              <a:rPr lang="ja-JP" altLang="en-US"/>
              <a:t>テキスト６−２</a:t>
            </a:r>
            <a:endParaRPr lang="en-US" altLang="ja-JP" dirty="0"/>
          </a:p>
        </p:txBody>
      </p:sp>
      <p:sp>
        <p:nvSpPr>
          <p:cNvPr id="320" name="四角形"/>
          <p:cNvSpPr/>
          <p:nvPr/>
        </p:nvSpPr>
        <p:spPr>
          <a:xfrm>
            <a:off x="7312980" y="5356863"/>
            <a:ext cx="1970869" cy="48645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tx2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306FB6"/>
                </a:solidFill>
              </a:defRPr>
            </a:pPr>
            <a:r>
              <a:rPr lang="ja-JP" altLang="en-US"/>
              <a:t>テキスト７−２</a:t>
            </a:r>
            <a:endParaRPr lang="en-US" altLang="ja-JP" dirty="0"/>
          </a:p>
        </p:txBody>
      </p:sp>
      <p:sp>
        <p:nvSpPr>
          <p:cNvPr id="321" name="四角形"/>
          <p:cNvSpPr/>
          <p:nvPr/>
        </p:nvSpPr>
        <p:spPr>
          <a:xfrm>
            <a:off x="7312980" y="5973890"/>
            <a:ext cx="1970869" cy="48645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tx2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306FB6"/>
                </a:solidFill>
              </a:defRPr>
            </a:pPr>
            <a:r>
              <a:rPr lang="ja-JP" altLang="en-US"/>
              <a:t>テキスト８−２</a:t>
            </a:r>
            <a:endParaRPr lang="en-US" altLang="ja-JP" dirty="0"/>
          </a:p>
        </p:txBody>
      </p:sp>
      <p:sp>
        <p:nvSpPr>
          <p:cNvPr id="322" name="角丸四角形"/>
          <p:cNvSpPr/>
          <p:nvPr/>
        </p:nvSpPr>
        <p:spPr>
          <a:xfrm>
            <a:off x="9669655" y="3436118"/>
            <a:ext cx="1970869" cy="48645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tx2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306FB6"/>
                </a:solidFill>
              </a:defRPr>
            </a:pPr>
            <a:r>
              <a:rPr lang="ja-JP" altLang="en-US"/>
              <a:t>テキスト４−３</a:t>
            </a:r>
            <a:endParaRPr lang="ja-JP" altLang="en-US" dirty="0"/>
          </a:p>
        </p:txBody>
      </p:sp>
      <p:sp>
        <p:nvSpPr>
          <p:cNvPr id="323" name="角丸四角形"/>
          <p:cNvSpPr/>
          <p:nvPr/>
        </p:nvSpPr>
        <p:spPr>
          <a:xfrm>
            <a:off x="9669655" y="2837294"/>
            <a:ext cx="1970869" cy="48645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accent3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E91F00"/>
                </a:solidFill>
              </a:defRPr>
            </a:pPr>
            <a:r>
              <a:rPr lang="ja-JP" altLang="en-US"/>
              <a:t>テキスト３−３</a:t>
            </a:r>
            <a:endParaRPr lang="ja-JP" altLang="en-US" dirty="0"/>
          </a:p>
        </p:txBody>
      </p:sp>
      <p:sp>
        <p:nvSpPr>
          <p:cNvPr id="324" name="角丸四角形"/>
          <p:cNvSpPr/>
          <p:nvPr/>
        </p:nvSpPr>
        <p:spPr>
          <a:xfrm>
            <a:off x="9669655" y="4034942"/>
            <a:ext cx="1970869" cy="48645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tx2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306FB6"/>
                </a:solidFill>
              </a:defRPr>
            </a:pPr>
            <a:r>
              <a:rPr lang="ja-JP" altLang="en-US"/>
              <a:t>テキスト５−３</a:t>
            </a:r>
            <a:endParaRPr lang="en-US" altLang="ja-JP" dirty="0"/>
          </a:p>
        </p:txBody>
      </p:sp>
      <p:sp>
        <p:nvSpPr>
          <p:cNvPr id="325" name="角丸四角形"/>
          <p:cNvSpPr/>
          <p:nvPr/>
        </p:nvSpPr>
        <p:spPr>
          <a:xfrm>
            <a:off x="9669654" y="4691927"/>
            <a:ext cx="1970869" cy="48645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tx2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306FB6"/>
                </a:solidFill>
              </a:defRPr>
            </a:pPr>
            <a:r>
              <a:rPr lang="ja-JP" altLang="en-US"/>
              <a:t>テキスト６−３</a:t>
            </a:r>
            <a:endParaRPr lang="en-US" altLang="ja-JP" dirty="0"/>
          </a:p>
        </p:txBody>
      </p:sp>
      <p:sp>
        <p:nvSpPr>
          <p:cNvPr id="326" name="角丸四角形"/>
          <p:cNvSpPr/>
          <p:nvPr/>
        </p:nvSpPr>
        <p:spPr>
          <a:xfrm>
            <a:off x="9677921" y="5327983"/>
            <a:ext cx="1970869" cy="48645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tx2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306FB6"/>
                </a:solidFill>
              </a:defRPr>
            </a:pPr>
            <a:r>
              <a:rPr lang="ja-JP" altLang="en-US"/>
              <a:t>テキスト７−３</a:t>
            </a:r>
            <a:endParaRPr lang="en-US" altLang="ja-JP" dirty="0"/>
          </a:p>
        </p:txBody>
      </p:sp>
      <p:sp>
        <p:nvSpPr>
          <p:cNvPr id="327" name="角丸四角形"/>
          <p:cNvSpPr/>
          <p:nvPr/>
        </p:nvSpPr>
        <p:spPr>
          <a:xfrm>
            <a:off x="9677921" y="5945009"/>
            <a:ext cx="1970869" cy="48645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tx2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306FB6"/>
                </a:solidFill>
              </a:defRPr>
            </a:pPr>
            <a:r>
              <a:rPr lang="ja-JP" altLang="en-US"/>
              <a:t>テキスト８−３</a:t>
            </a:r>
            <a:endParaRPr lang="en-US" altLang="ja-JP" dirty="0"/>
          </a:p>
        </p:txBody>
      </p:sp>
      <p:sp>
        <p:nvSpPr>
          <p:cNvPr id="328" name="角丸四角形"/>
          <p:cNvSpPr/>
          <p:nvPr/>
        </p:nvSpPr>
        <p:spPr>
          <a:xfrm>
            <a:off x="7312980" y="2244034"/>
            <a:ext cx="1970869" cy="48645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accent3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E91F00"/>
                </a:solidFill>
              </a:defRPr>
            </a:pPr>
            <a:r>
              <a:rPr lang="ja-JP" altLang="en-US"/>
              <a:t>テキスト２−２</a:t>
            </a:r>
            <a:endParaRPr lang="ja-JP" altLang="en-US" dirty="0"/>
          </a:p>
        </p:txBody>
      </p:sp>
      <p:sp>
        <p:nvSpPr>
          <p:cNvPr id="329" name="角丸四角形"/>
          <p:cNvSpPr/>
          <p:nvPr/>
        </p:nvSpPr>
        <p:spPr>
          <a:xfrm>
            <a:off x="7312980" y="1645210"/>
            <a:ext cx="1970869" cy="48645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accent3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E91F00"/>
                </a:solidFill>
              </a:defRPr>
            </a:pPr>
            <a:r>
              <a:rPr lang="ja-JP" altLang="en-US"/>
              <a:t>テキスト１−２</a:t>
            </a:r>
            <a:endParaRPr lang="ja-JP" altLang="en-US" dirty="0"/>
          </a:p>
        </p:txBody>
      </p:sp>
      <p:sp>
        <p:nvSpPr>
          <p:cNvPr id="330" name="角丸四角形"/>
          <p:cNvSpPr/>
          <p:nvPr/>
        </p:nvSpPr>
        <p:spPr>
          <a:xfrm>
            <a:off x="9660976" y="2242203"/>
            <a:ext cx="1970869" cy="48645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accent3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E91F00"/>
                </a:solidFill>
              </a:defRPr>
            </a:pPr>
            <a:r>
              <a:rPr lang="ja-JP" altLang="en-US"/>
              <a:t>テキスト２−３</a:t>
            </a:r>
            <a:endParaRPr lang="ja-JP" altLang="en-US" dirty="0"/>
          </a:p>
        </p:txBody>
      </p:sp>
      <p:sp>
        <p:nvSpPr>
          <p:cNvPr id="331" name="角丸四角形"/>
          <p:cNvSpPr/>
          <p:nvPr/>
        </p:nvSpPr>
        <p:spPr>
          <a:xfrm>
            <a:off x="9660976" y="1643379"/>
            <a:ext cx="1970869" cy="48645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accent3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E91F00"/>
                </a:solidFill>
              </a:defRPr>
            </a:pPr>
            <a:r>
              <a:rPr lang="ja-JP" altLang="en-US"/>
              <a:t>テキスト１−３</a:t>
            </a:r>
            <a:endParaRPr lang="ja-JP" altLang="en-US" dirty="0"/>
          </a:p>
        </p:txBody>
      </p:sp>
      <p:sp>
        <p:nvSpPr>
          <p:cNvPr id="332" name="四角形"/>
          <p:cNvSpPr/>
          <p:nvPr/>
        </p:nvSpPr>
        <p:spPr>
          <a:xfrm>
            <a:off x="2736168" y="2261954"/>
            <a:ext cx="4259607" cy="48645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accent3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E91F00"/>
                </a:solidFill>
              </a:defRPr>
            </a:pPr>
            <a:r>
              <a:rPr lang="ja-JP" altLang="en-US"/>
              <a:t>テキスト２−１</a:t>
            </a:r>
            <a:endParaRPr lang="ja-JP" altLang="en-US" dirty="0"/>
          </a:p>
        </p:txBody>
      </p:sp>
      <p:sp>
        <p:nvSpPr>
          <p:cNvPr id="333" name="四角形"/>
          <p:cNvSpPr/>
          <p:nvPr/>
        </p:nvSpPr>
        <p:spPr>
          <a:xfrm>
            <a:off x="2743181" y="1660433"/>
            <a:ext cx="4259607" cy="48645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accent3"/>
            </a:solidFill>
          </a:ln>
        </p:spPr>
        <p:txBody>
          <a:bodyPr lIns="22859" tIns="22859" rIns="22859" bIns="22859" anchor="ctr"/>
          <a:lstStyle/>
          <a:p>
            <a:pPr defTabSz="457200">
              <a:defRPr sz="1500">
                <a:solidFill>
                  <a:srgbClr val="E91F00"/>
                </a:solidFill>
              </a:defRPr>
            </a:pPr>
            <a:r>
              <a:rPr lang="ja-JP" altLang="en-US"/>
              <a:t>テキスト１−１</a:t>
            </a:r>
            <a:endParaRPr dirty="0"/>
          </a:p>
        </p:txBody>
      </p:sp>
      <p:sp>
        <p:nvSpPr>
          <p:cNvPr id="334" name="直線コネクタ 68"/>
          <p:cNvSpPr/>
          <p:nvPr/>
        </p:nvSpPr>
        <p:spPr>
          <a:xfrm flipV="1">
            <a:off x="9480885" y="864663"/>
            <a:ext cx="1" cy="5629365"/>
          </a:xfrm>
          <a:prstGeom prst="line">
            <a:avLst/>
          </a:prstGeom>
          <a:ln w="38100">
            <a:solidFill>
              <a:srgbClr val="E5F1F9"/>
            </a:solidFill>
          </a:ln>
        </p:spPr>
        <p:txBody>
          <a:bodyPr lIns="22859" tIns="22859" rIns="22859" bIns="22859"/>
          <a:lstStyle/>
          <a:p>
            <a:pPr defTabSz="228600">
              <a:defRPr sz="9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107</Words>
  <Application>Microsoft Macintosh PowerPoint</Application>
  <PresentationFormat>ワイド画面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26</cp:revision>
  <dcterms:created xsi:type="dcterms:W3CDTF">2023-03-04T19:51:34Z</dcterms:created>
  <dcterms:modified xsi:type="dcterms:W3CDTF">2025-04-24T17:15:08Z</dcterms:modified>
</cp:coreProperties>
</file>