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81518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テキストテキスト"/>
          <p:cNvSpPr/>
          <p:nvPr/>
        </p:nvSpPr>
        <p:spPr>
          <a:xfrm>
            <a:off x="923065" y="3441710"/>
            <a:ext cx="4268738" cy="688320"/>
          </a:xfrm>
          <a:prstGeom prst="rect">
            <a:avLst/>
          </a:prstGeom>
          <a:solidFill>
            <a:schemeClr val="tx2"/>
          </a:solidFill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10765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見出し２</a:t>
            </a:r>
            <a:endParaRPr lang="ja-JP" altLang="en-US" dirty="0"/>
          </a:p>
        </p:txBody>
      </p:sp>
      <p:sp>
        <p:nvSpPr>
          <p:cNvPr id="391" name="テキストテキスト"/>
          <p:cNvSpPr/>
          <p:nvPr/>
        </p:nvSpPr>
        <p:spPr>
          <a:xfrm>
            <a:off x="923065" y="1973494"/>
            <a:ext cx="4268738" cy="688319"/>
          </a:xfrm>
          <a:prstGeom prst="rect">
            <a:avLst/>
          </a:prstGeom>
          <a:solidFill>
            <a:schemeClr val="tx2"/>
          </a:solidFill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10765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見出し１</a:t>
            </a:r>
            <a:endParaRPr dirty="0"/>
          </a:p>
        </p:txBody>
      </p:sp>
      <p:sp>
        <p:nvSpPr>
          <p:cNvPr id="392" name="テキストテキストテキストテキスト"/>
          <p:cNvSpPr/>
          <p:nvPr/>
        </p:nvSpPr>
        <p:spPr>
          <a:xfrm>
            <a:off x="5481837" y="4978557"/>
            <a:ext cx="5761698" cy="637520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　テキスト３</a:t>
            </a:r>
            <a:endParaRPr lang="ja-JP" altLang="en-US" dirty="0"/>
          </a:p>
        </p:txBody>
      </p:sp>
      <p:sp>
        <p:nvSpPr>
          <p:cNvPr id="393" name="テキストテキスト"/>
          <p:cNvSpPr/>
          <p:nvPr/>
        </p:nvSpPr>
        <p:spPr>
          <a:xfrm>
            <a:off x="923065" y="4941858"/>
            <a:ext cx="4268738" cy="688319"/>
          </a:xfrm>
          <a:prstGeom prst="rect">
            <a:avLst/>
          </a:prstGeom>
          <a:solidFill>
            <a:schemeClr val="tx2"/>
          </a:solidFill>
          <a:ln w="3175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algn="ctr" defTabSz="410765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見出し３</a:t>
            </a:r>
            <a:endParaRPr lang="ja-JP" altLang="en-US" dirty="0"/>
          </a:p>
        </p:txBody>
      </p:sp>
      <p:sp>
        <p:nvSpPr>
          <p:cNvPr id="394" name="テキストテキストテキストテキスト"/>
          <p:cNvSpPr/>
          <p:nvPr/>
        </p:nvSpPr>
        <p:spPr>
          <a:xfrm>
            <a:off x="5481837" y="3467110"/>
            <a:ext cx="5761698" cy="637520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　テキスト２</a:t>
            </a:r>
            <a:endParaRPr lang="ja-JP" altLang="en-US" dirty="0"/>
          </a:p>
        </p:txBody>
      </p:sp>
      <p:sp>
        <p:nvSpPr>
          <p:cNvPr id="395" name="テキストテキストテキストテキスト"/>
          <p:cNvSpPr/>
          <p:nvPr/>
        </p:nvSpPr>
        <p:spPr>
          <a:xfrm>
            <a:off x="5481837" y="1998894"/>
            <a:ext cx="5761698" cy="637519"/>
          </a:xfrm>
          <a:prstGeom prst="rect">
            <a:avLst/>
          </a:prstGeom>
          <a:ln w="50800">
            <a:solidFill>
              <a:schemeClr val="tx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8" tIns="35718" rIns="35718" bIns="35718" anchor="ctr"/>
          <a:lstStyle>
            <a:lvl1pPr defTabSz="410765">
              <a:lnSpc>
                <a:spcPct val="150000"/>
              </a:lnSpc>
              <a:defRPr sz="2000">
                <a:solidFill>
                  <a:srgbClr val="000000"/>
                </a:solidFill>
              </a:defRPr>
            </a:lvl1pPr>
          </a:lstStyle>
          <a:p>
            <a:r>
              <a:rPr dirty="0"/>
              <a:t>　</a:t>
            </a:r>
            <a:r>
              <a:rPr lang="ja-JP" altLang="en-US"/>
              <a:t>テキスト１</a:t>
            </a:r>
            <a:endParaRPr dirty="0"/>
          </a:p>
        </p:txBody>
      </p:sp>
      <p:sp>
        <p:nvSpPr>
          <p:cNvPr id="396" name="三角形"/>
          <p:cNvSpPr/>
          <p:nvPr/>
        </p:nvSpPr>
        <p:spPr>
          <a:xfrm rot="10800000" flipH="1">
            <a:off x="2648551" y="2840559"/>
            <a:ext cx="817767" cy="42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97" name="三角形"/>
          <p:cNvSpPr/>
          <p:nvPr/>
        </p:nvSpPr>
        <p:spPr>
          <a:xfrm rot="10800000" flipH="1">
            <a:off x="2648551" y="4308776"/>
            <a:ext cx="817767" cy="4224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15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33</cp:revision>
  <dcterms:created xsi:type="dcterms:W3CDTF">2023-03-04T19:51:34Z</dcterms:created>
  <dcterms:modified xsi:type="dcterms:W3CDTF">2025-04-24T18:39:43Z</dcterms:modified>
</cp:coreProperties>
</file>