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815182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テキストテキスト"/>
          <p:cNvSpPr/>
          <p:nvPr/>
        </p:nvSpPr>
        <p:spPr>
          <a:xfrm>
            <a:off x="743511" y="1636358"/>
            <a:ext cx="4356908" cy="677008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306FB6"/>
                </a:solidFill>
                <a:latin typeface="MigMix 1P Regular"/>
                <a:ea typeface="MigMix 1P Regular"/>
                <a:cs typeface="MigMix 1P Regular"/>
                <a:sym typeface="MigMix 1P Regular"/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407" name="テキストテキスト"/>
          <p:cNvSpPr/>
          <p:nvPr/>
        </p:nvSpPr>
        <p:spPr>
          <a:xfrm>
            <a:off x="755839" y="3963735"/>
            <a:ext cx="4332253" cy="677009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306FB6"/>
                </a:solidFill>
                <a:latin typeface="MigMix 1P Regular"/>
                <a:ea typeface="MigMix 1P Regular"/>
                <a:cs typeface="MigMix 1P Regular"/>
                <a:sym typeface="MigMix 1P Regular"/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08" name="テキストテキスト"/>
          <p:cNvSpPr/>
          <p:nvPr/>
        </p:nvSpPr>
        <p:spPr>
          <a:xfrm>
            <a:off x="743511" y="2800047"/>
            <a:ext cx="4356908" cy="677008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306FB6"/>
                </a:solidFill>
                <a:latin typeface="MigMix 1P Regular"/>
                <a:ea typeface="MigMix 1P Regular"/>
                <a:cs typeface="MigMix 1P Regular"/>
                <a:sym typeface="MigMix 1P Regular"/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09" name="テキストテキスト…"/>
          <p:cNvSpPr txBox="1"/>
          <p:nvPr/>
        </p:nvSpPr>
        <p:spPr>
          <a:xfrm>
            <a:off x="5592388" y="2959014"/>
            <a:ext cx="133369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457200">
              <a:defRPr sz="2000" b="1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テキスト２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10" name="テキストテキスト…"/>
          <p:cNvSpPr txBox="1"/>
          <p:nvPr/>
        </p:nvSpPr>
        <p:spPr>
          <a:xfrm>
            <a:off x="5592388" y="1795325"/>
            <a:ext cx="1333698" cy="35907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457200">
              <a:defRPr sz="2000" b="1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テキスト１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411" name="テキストテキスト…"/>
          <p:cNvSpPr txBox="1"/>
          <p:nvPr/>
        </p:nvSpPr>
        <p:spPr>
          <a:xfrm>
            <a:off x="5616496" y="4122704"/>
            <a:ext cx="133369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457200">
              <a:defRPr sz="2000" b="1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テキスト３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12" name="テキストテキスト"/>
          <p:cNvSpPr/>
          <p:nvPr/>
        </p:nvSpPr>
        <p:spPr>
          <a:xfrm>
            <a:off x="755839" y="5127425"/>
            <a:ext cx="4332253" cy="677008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306FB6"/>
                </a:solidFill>
                <a:latin typeface="MigMix 1P Regular"/>
                <a:ea typeface="MigMix 1P Regular"/>
                <a:cs typeface="MigMix 1P Regular"/>
                <a:sym typeface="MigMix 1P Regular"/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13" name="テキストテキスト…"/>
          <p:cNvSpPr txBox="1"/>
          <p:nvPr/>
        </p:nvSpPr>
        <p:spPr>
          <a:xfrm>
            <a:off x="5616568" y="5286397"/>
            <a:ext cx="133369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457200">
              <a:defRPr sz="2000" b="1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テキスト４</a:t>
            </a:r>
            <a:endParaRPr lang="ja-JP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16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35</cp:revision>
  <dcterms:created xsi:type="dcterms:W3CDTF">2023-03-04T19:51:34Z</dcterms:created>
  <dcterms:modified xsi:type="dcterms:W3CDTF">2025-04-24T18:41:35Z</dcterms:modified>
</cp:coreProperties>
</file>