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80725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テキストテキスト"/>
          <p:cNvSpPr/>
          <p:nvPr/>
        </p:nvSpPr>
        <p:spPr>
          <a:xfrm>
            <a:off x="7467093" y="1757282"/>
            <a:ext cx="4069383" cy="686988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000">
                <a:solidFill>
                  <a:srgbClr val="FFFFFF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lvl1pPr>
          </a:lstStyle>
          <a:p>
            <a:r>
              <a:rPr lang="ja-JP" altLang="en-US"/>
              <a:t>右見出し</a:t>
            </a:r>
            <a:endParaRPr lang="ja-JP" altLang="en-US" dirty="0"/>
          </a:p>
        </p:txBody>
      </p:sp>
      <p:sp>
        <p:nvSpPr>
          <p:cNvPr id="425" name="テキストテキスト…"/>
          <p:cNvSpPr txBox="1"/>
          <p:nvPr/>
        </p:nvSpPr>
        <p:spPr>
          <a:xfrm>
            <a:off x="2120445" y="3126763"/>
            <a:ext cx="1333698" cy="391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ctr" defTabSz="412750">
              <a:lnSpc>
                <a:spcPct val="120000"/>
              </a:lnSpc>
              <a:defRPr sz="20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r>
              <a:rPr lang="ja-JP" altLang="en-US">
                <a:solidFill>
                  <a:schemeClr val="tx2"/>
                </a:solidFill>
              </a:rPr>
              <a:t>左テキスト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26" name="線"/>
          <p:cNvSpPr/>
          <p:nvPr/>
        </p:nvSpPr>
        <p:spPr>
          <a:xfrm>
            <a:off x="5535029" y="2100776"/>
            <a:ext cx="1327932" cy="1"/>
          </a:xfrm>
          <a:prstGeom prst="line">
            <a:avLst/>
          </a:prstGeom>
          <a:ln w="50800">
            <a:solidFill>
              <a:srgbClr val="306FB6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27" name="テキストテキスト"/>
          <p:cNvSpPr/>
          <p:nvPr/>
        </p:nvSpPr>
        <p:spPr>
          <a:xfrm>
            <a:off x="859153" y="1757282"/>
            <a:ext cx="4069383" cy="686988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000">
                <a:solidFill>
                  <a:srgbClr val="FFFFFF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lvl1pPr>
          </a:lstStyle>
          <a:p>
            <a:r>
              <a:rPr lang="ja-JP" altLang="en-US"/>
              <a:t>左見出し</a:t>
            </a:r>
            <a:endParaRPr dirty="0"/>
          </a:p>
        </p:txBody>
      </p:sp>
      <p:sp>
        <p:nvSpPr>
          <p:cNvPr id="428" name="画像"/>
          <p:cNvSpPr/>
          <p:nvPr/>
        </p:nvSpPr>
        <p:spPr>
          <a:xfrm>
            <a:off x="1752244" y="4200260"/>
            <a:ext cx="2070101" cy="195405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89999" tIns="89999" rIns="89999" bIns="89999" anchor="ctr"/>
          <a:lstStyle>
            <a:lvl1pPr algn="ctr"/>
          </a:lstStyle>
          <a:p>
            <a:r>
              <a:t>画像</a:t>
            </a:r>
          </a:p>
        </p:txBody>
      </p:sp>
      <p:sp>
        <p:nvSpPr>
          <p:cNvPr id="429" name="テキストテキスト…"/>
          <p:cNvSpPr txBox="1"/>
          <p:nvPr/>
        </p:nvSpPr>
        <p:spPr>
          <a:xfrm>
            <a:off x="8834937" y="3132328"/>
            <a:ext cx="1333698" cy="3910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/>
          <a:p>
            <a:pPr algn="ctr" defTabSz="412750">
              <a:lnSpc>
                <a:spcPct val="120000"/>
              </a:lnSpc>
              <a:defRPr sz="2000">
                <a:solidFill>
                  <a:srgbClr val="306FB6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pPr>
            <a:r>
              <a:rPr lang="ja-JP" altLang="en-US">
                <a:solidFill>
                  <a:schemeClr val="tx2"/>
                </a:solidFill>
              </a:rPr>
              <a:t>右テキスト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30" name="画像"/>
          <p:cNvSpPr/>
          <p:nvPr/>
        </p:nvSpPr>
        <p:spPr>
          <a:xfrm>
            <a:off x="8466734" y="4211391"/>
            <a:ext cx="2070101" cy="195405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89999" tIns="89999" rIns="89999" bIns="89999" anchor="ctr"/>
          <a:lstStyle>
            <a:lvl1pPr algn="ctr"/>
          </a:lstStyle>
          <a:p>
            <a:r>
              <a:t>画像</a:t>
            </a:r>
          </a:p>
        </p:txBody>
      </p:sp>
      <p:sp>
        <p:nvSpPr>
          <p:cNvPr id="431" name="テキスト"/>
          <p:cNvSpPr/>
          <p:nvPr/>
        </p:nvSpPr>
        <p:spPr>
          <a:xfrm>
            <a:off x="8152521" y="1063654"/>
            <a:ext cx="2223295" cy="7250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31" y="0"/>
                </a:moveTo>
                <a:cubicBezTo>
                  <a:pt x="104" y="0"/>
                  <a:pt x="0" y="320"/>
                  <a:pt x="0" y="709"/>
                </a:cubicBezTo>
                <a:lnTo>
                  <a:pt x="0" y="16020"/>
                </a:lnTo>
                <a:cubicBezTo>
                  <a:pt x="0" y="16409"/>
                  <a:pt x="104" y="16717"/>
                  <a:pt x="231" y="16717"/>
                </a:cubicBezTo>
                <a:lnTo>
                  <a:pt x="7692" y="16717"/>
                </a:lnTo>
                <a:lnTo>
                  <a:pt x="8151" y="21600"/>
                </a:lnTo>
                <a:lnTo>
                  <a:pt x="8610" y="16717"/>
                </a:lnTo>
                <a:lnTo>
                  <a:pt x="21369" y="16717"/>
                </a:lnTo>
                <a:cubicBezTo>
                  <a:pt x="21496" y="16717"/>
                  <a:pt x="21600" y="16409"/>
                  <a:pt x="21600" y="16020"/>
                </a:cubicBezTo>
                <a:lnTo>
                  <a:pt x="21600" y="709"/>
                </a:lnTo>
                <a:cubicBezTo>
                  <a:pt x="21600" y="320"/>
                  <a:pt x="21496" y="0"/>
                  <a:pt x="21369" y="0"/>
                </a:cubicBezTo>
                <a:lnTo>
                  <a:pt x="231" y="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16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右吹き出し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12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37</cp:revision>
  <dcterms:created xsi:type="dcterms:W3CDTF">2023-03-04T19:51:34Z</dcterms:created>
  <dcterms:modified xsi:type="dcterms:W3CDTF">2025-04-24T18:57:06Z</dcterms:modified>
</cp:coreProperties>
</file>