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245926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三角形"/>
          <p:cNvSpPr/>
          <p:nvPr/>
        </p:nvSpPr>
        <p:spPr>
          <a:xfrm rot="5400000">
            <a:off x="8487378" y="3247085"/>
            <a:ext cx="862497" cy="3638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39" name="テキスト"/>
          <p:cNvSpPr/>
          <p:nvPr/>
        </p:nvSpPr>
        <p:spPr>
          <a:xfrm>
            <a:off x="9484086" y="2020675"/>
            <a:ext cx="989372" cy="2816650"/>
          </a:xfrm>
          <a:prstGeom prst="rect">
            <a:avLst/>
          </a:prstGeom>
          <a:solidFill>
            <a:srgbClr val="FFFFFF"/>
          </a:solidFill>
          <a:ln w="635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25400" tIns="25400" rIns="25400" bIns="25400" anchor="ctr"/>
          <a:lstStyle>
            <a:lvl1pPr algn="ctr" defTabSz="412750"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手順５</a:t>
            </a:r>
          </a:p>
        </p:txBody>
      </p:sp>
      <p:sp>
        <p:nvSpPr>
          <p:cNvPr id="440" name="三角形"/>
          <p:cNvSpPr/>
          <p:nvPr/>
        </p:nvSpPr>
        <p:spPr>
          <a:xfrm rot="5400000">
            <a:off x="6392857" y="3247085"/>
            <a:ext cx="862497" cy="3638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41" name="三角形"/>
          <p:cNvSpPr/>
          <p:nvPr/>
        </p:nvSpPr>
        <p:spPr>
          <a:xfrm rot="5400000">
            <a:off x="4246793" y="3247085"/>
            <a:ext cx="862497" cy="3638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42" name="三角形"/>
          <p:cNvSpPr/>
          <p:nvPr/>
        </p:nvSpPr>
        <p:spPr>
          <a:xfrm rot="5400000">
            <a:off x="2126501" y="3247085"/>
            <a:ext cx="862497" cy="3638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443" name="テキスト"/>
          <p:cNvSpPr/>
          <p:nvPr/>
        </p:nvSpPr>
        <p:spPr>
          <a:xfrm>
            <a:off x="7363793" y="2020675"/>
            <a:ext cx="989373" cy="2816650"/>
          </a:xfrm>
          <a:prstGeom prst="rect">
            <a:avLst/>
          </a:prstGeom>
          <a:solidFill>
            <a:srgbClr val="FFFFFF"/>
          </a:solidFill>
          <a:ln w="635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25400" tIns="25400" rIns="25400" bIns="25400" anchor="ctr"/>
          <a:lstStyle>
            <a:lvl1pPr algn="ctr" defTabSz="412750"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手順４</a:t>
            </a:r>
            <a:endParaRPr lang="ja-JP" altLang="en-US" dirty="0"/>
          </a:p>
        </p:txBody>
      </p:sp>
      <p:sp>
        <p:nvSpPr>
          <p:cNvPr id="444" name="テキスト"/>
          <p:cNvSpPr/>
          <p:nvPr/>
        </p:nvSpPr>
        <p:spPr>
          <a:xfrm>
            <a:off x="5295045" y="2020675"/>
            <a:ext cx="989372" cy="2816650"/>
          </a:xfrm>
          <a:prstGeom prst="rect">
            <a:avLst/>
          </a:prstGeom>
          <a:solidFill>
            <a:srgbClr val="FFFFFF"/>
          </a:solidFill>
          <a:ln w="635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25400" tIns="25400" rIns="25400" bIns="25400" anchor="ctr"/>
          <a:lstStyle>
            <a:lvl1pPr algn="ctr" defTabSz="412750"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手順３</a:t>
            </a:r>
            <a:endParaRPr lang="ja-JP" altLang="en-US" dirty="0"/>
          </a:p>
        </p:txBody>
      </p:sp>
      <p:sp>
        <p:nvSpPr>
          <p:cNvPr id="445" name="テキスト"/>
          <p:cNvSpPr/>
          <p:nvPr/>
        </p:nvSpPr>
        <p:spPr>
          <a:xfrm>
            <a:off x="3071667" y="2020675"/>
            <a:ext cx="989372" cy="2816650"/>
          </a:xfrm>
          <a:prstGeom prst="rect">
            <a:avLst/>
          </a:prstGeom>
          <a:solidFill>
            <a:srgbClr val="FFFFFF"/>
          </a:solidFill>
          <a:ln w="635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25400" tIns="25400" rIns="25400" bIns="25400" anchor="ctr"/>
          <a:lstStyle>
            <a:lvl1pPr algn="ctr" defTabSz="412750"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手順２</a:t>
            </a:r>
            <a:endParaRPr lang="en-US" altLang="ja-JP" dirty="0"/>
          </a:p>
        </p:txBody>
      </p:sp>
      <p:sp>
        <p:nvSpPr>
          <p:cNvPr id="446" name="テキスト"/>
          <p:cNvSpPr/>
          <p:nvPr/>
        </p:nvSpPr>
        <p:spPr>
          <a:xfrm>
            <a:off x="1002918" y="2020675"/>
            <a:ext cx="989372" cy="2816650"/>
          </a:xfrm>
          <a:prstGeom prst="rect">
            <a:avLst/>
          </a:prstGeom>
          <a:solidFill>
            <a:srgbClr val="FFFFFF"/>
          </a:solidFill>
          <a:ln w="635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vert="eaVert" lIns="25400" tIns="25400" rIns="25400" bIns="25400" anchor="ctr"/>
          <a:lstStyle>
            <a:lvl1pPr algn="ctr" defTabSz="412750"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手順１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10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39</cp:revision>
  <dcterms:created xsi:type="dcterms:W3CDTF">2023-03-04T19:51:34Z</dcterms:created>
  <dcterms:modified xsi:type="dcterms:W3CDTF">2025-04-24T17:56:32Z</dcterms:modified>
</cp:coreProperties>
</file>