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4592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テキストテキスト"/>
          <p:cNvSpPr/>
          <p:nvPr/>
        </p:nvSpPr>
        <p:spPr>
          <a:xfrm>
            <a:off x="4609316" y="1901509"/>
            <a:ext cx="3164467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78" name="テキストテキスト"/>
          <p:cNvSpPr/>
          <p:nvPr/>
        </p:nvSpPr>
        <p:spPr>
          <a:xfrm>
            <a:off x="4696402" y="4233308"/>
            <a:ext cx="3164467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見出し５</a:t>
            </a:r>
          </a:p>
        </p:txBody>
      </p:sp>
      <p:sp>
        <p:nvSpPr>
          <p:cNvPr id="479" name="テキストテキスト"/>
          <p:cNvSpPr/>
          <p:nvPr/>
        </p:nvSpPr>
        <p:spPr>
          <a:xfrm>
            <a:off x="667554" y="1901509"/>
            <a:ext cx="3164468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80" name="テキストテキスト"/>
          <p:cNvSpPr/>
          <p:nvPr/>
        </p:nvSpPr>
        <p:spPr>
          <a:xfrm>
            <a:off x="8544893" y="1901509"/>
            <a:ext cx="3164467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</a:p>
        </p:txBody>
      </p:sp>
      <p:sp>
        <p:nvSpPr>
          <p:cNvPr id="481" name="テキストテキスト"/>
          <p:cNvSpPr/>
          <p:nvPr/>
        </p:nvSpPr>
        <p:spPr>
          <a:xfrm>
            <a:off x="8544893" y="4233308"/>
            <a:ext cx="3164467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見出し６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82" name="テキストテキスト"/>
          <p:cNvSpPr/>
          <p:nvPr/>
        </p:nvSpPr>
        <p:spPr>
          <a:xfrm>
            <a:off x="667554" y="4233308"/>
            <a:ext cx="3164468" cy="851876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テキストテキスト">
            <a:extLst>
              <a:ext uri="{FF2B5EF4-FFF2-40B4-BE49-F238E27FC236}">
                <a16:creationId xmlns:a16="http://schemas.microsoft.com/office/drawing/2014/main" id="{21404E72-5F85-883A-0074-11BE6479AA95}"/>
              </a:ext>
            </a:extLst>
          </p:cNvPr>
          <p:cNvSpPr txBox="1"/>
          <p:nvPr/>
        </p:nvSpPr>
        <p:spPr>
          <a:xfrm>
            <a:off x="641983" y="3023528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テキスト１</a:t>
            </a:r>
            <a:endParaRPr sz="2000" b="0" dirty="0">
              <a:solidFill>
                <a:schemeClr val="tx1"/>
              </a:solidFill>
            </a:endParaRPr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B1865E2F-7A18-9123-538F-B4B051757B62}"/>
              </a:ext>
            </a:extLst>
          </p:cNvPr>
          <p:cNvSpPr txBox="1"/>
          <p:nvPr/>
        </p:nvSpPr>
        <p:spPr>
          <a:xfrm>
            <a:off x="4609316" y="3024412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テキスト２</a:t>
            </a:r>
            <a:endParaRPr lang="ja-JP" alt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テキストテキスト">
            <a:extLst>
              <a:ext uri="{FF2B5EF4-FFF2-40B4-BE49-F238E27FC236}">
                <a16:creationId xmlns:a16="http://schemas.microsoft.com/office/drawing/2014/main" id="{FF140F4A-FAB5-E0E8-AA1B-C0FB0AAC3447}"/>
              </a:ext>
            </a:extLst>
          </p:cNvPr>
          <p:cNvSpPr txBox="1"/>
          <p:nvPr/>
        </p:nvSpPr>
        <p:spPr>
          <a:xfrm>
            <a:off x="8542044" y="3023528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テキスト３</a:t>
            </a:r>
            <a:endParaRPr lang="ja-JP" altLang="en-US" sz="2000" b="0" dirty="0">
              <a:solidFill>
                <a:schemeClr val="tx1"/>
              </a:solidFill>
            </a:endParaRPr>
          </a:p>
        </p:txBody>
      </p:sp>
      <p:sp>
        <p:nvSpPr>
          <p:cNvPr id="8" name="テキストテキスト">
            <a:extLst>
              <a:ext uri="{FF2B5EF4-FFF2-40B4-BE49-F238E27FC236}">
                <a16:creationId xmlns:a16="http://schemas.microsoft.com/office/drawing/2014/main" id="{74197D17-D86A-DD23-B1E0-B0A8AC622E81}"/>
              </a:ext>
            </a:extLst>
          </p:cNvPr>
          <p:cNvSpPr txBox="1"/>
          <p:nvPr/>
        </p:nvSpPr>
        <p:spPr>
          <a:xfrm>
            <a:off x="641386" y="5372332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テキスト４</a:t>
            </a:r>
            <a:endParaRPr sz="2000" b="0" dirty="0">
              <a:solidFill>
                <a:schemeClr val="tx1"/>
              </a:solidFill>
            </a:endParaRPr>
          </a:p>
        </p:txBody>
      </p:sp>
      <p:sp>
        <p:nvSpPr>
          <p:cNvPr id="9" name="テキストテキスト">
            <a:extLst>
              <a:ext uri="{FF2B5EF4-FFF2-40B4-BE49-F238E27FC236}">
                <a16:creationId xmlns:a16="http://schemas.microsoft.com/office/drawing/2014/main" id="{85429466-759B-DE18-1DCF-FF5F549F9869}"/>
              </a:ext>
            </a:extLst>
          </p:cNvPr>
          <p:cNvSpPr txBox="1"/>
          <p:nvPr/>
        </p:nvSpPr>
        <p:spPr>
          <a:xfrm>
            <a:off x="4618832" y="5373216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テキスト５</a:t>
            </a:r>
            <a:endParaRPr lang="ja-JP" altLang="en-US" sz="2000" b="0" dirty="0">
              <a:solidFill>
                <a:schemeClr val="tx1"/>
              </a:solidFill>
            </a:endParaRPr>
          </a:p>
        </p:txBody>
      </p:sp>
      <p:sp>
        <p:nvSpPr>
          <p:cNvPr id="10" name="テキストテキスト">
            <a:extLst>
              <a:ext uri="{FF2B5EF4-FFF2-40B4-BE49-F238E27FC236}">
                <a16:creationId xmlns:a16="http://schemas.microsoft.com/office/drawing/2014/main" id="{F1CEC964-A0DE-6882-474C-D26E2E83D84F}"/>
              </a:ext>
            </a:extLst>
          </p:cNvPr>
          <p:cNvSpPr txBox="1"/>
          <p:nvPr/>
        </p:nvSpPr>
        <p:spPr>
          <a:xfrm>
            <a:off x="8551560" y="5372332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pPr algn="l"/>
            <a:r>
              <a:rPr lang="ja-JP" altLang="en-US" sz="2000" b="0">
                <a:solidFill>
                  <a:schemeClr val="tx1"/>
                </a:solidFill>
              </a:rPr>
              <a:t>テキスト６</a:t>
            </a:r>
            <a:endParaRPr lang="ja-JP" altLang="en-US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24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43</cp:revision>
  <dcterms:created xsi:type="dcterms:W3CDTF">2023-03-04T19:51:34Z</dcterms:created>
  <dcterms:modified xsi:type="dcterms:W3CDTF">2025-04-24T18:37:08Z</dcterms:modified>
</cp:coreProperties>
</file>