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8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線">
            <a:extLst>
              <a:ext uri="{FF2B5EF4-FFF2-40B4-BE49-F238E27FC236}">
                <a16:creationId xmlns:a16="http://schemas.microsoft.com/office/drawing/2014/main" id="{AF52E596-FAD1-4804-F65D-B1FFA4E91EA8}"/>
              </a:ext>
            </a:extLst>
          </p:cNvPr>
          <p:cNvSpPr/>
          <p:nvPr/>
        </p:nvSpPr>
        <p:spPr>
          <a:xfrm>
            <a:off x="1093813" y="2180358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32" name="Text 3">
            <a:extLst>
              <a:ext uri="{FF2B5EF4-FFF2-40B4-BE49-F238E27FC236}">
                <a16:creationId xmlns:a16="http://schemas.microsoft.com/office/drawing/2014/main" id="{23C77D4F-8F9D-B456-DA8C-F293E2C6BECC}"/>
              </a:ext>
            </a:extLst>
          </p:cNvPr>
          <p:cNvSpPr txBox="1"/>
          <p:nvPr/>
        </p:nvSpPr>
        <p:spPr>
          <a:xfrm>
            <a:off x="2117934" y="2475841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タイトル２</a:t>
            </a:r>
            <a:endParaRPr sz="1000" dirty="0"/>
          </a:p>
        </p:txBody>
      </p:sp>
      <p:sp>
        <p:nvSpPr>
          <p:cNvPr id="33" name="Text 4">
            <a:extLst>
              <a:ext uri="{FF2B5EF4-FFF2-40B4-BE49-F238E27FC236}">
                <a16:creationId xmlns:a16="http://schemas.microsoft.com/office/drawing/2014/main" id="{D72DB1AE-71D0-4954-51E3-BE72A92DE471}"/>
              </a:ext>
            </a:extLst>
          </p:cNvPr>
          <p:cNvSpPr txBox="1"/>
          <p:nvPr/>
        </p:nvSpPr>
        <p:spPr>
          <a:xfrm>
            <a:off x="4124817" y="2436681"/>
            <a:ext cx="6954237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本文２</a:t>
            </a:r>
            <a:endParaRPr sz="1500" dirty="0"/>
          </a:p>
        </p:txBody>
      </p:sp>
      <p:sp>
        <p:nvSpPr>
          <p:cNvPr id="34" name="線">
            <a:extLst>
              <a:ext uri="{FF2B5EF4-FFF2-40B4-BE49-F238E27FC236}">
                <a16:creationId xmlns:a16="http://schemas.microsoft.com/office/drawing/2014/main" id="{87B199CC-CC0A-D345-BD07-F92510509850}"/>
              </a:ext>
            </a:extLst>
          </p:cNvPr>
          <p:cNvSpPr/>
          <p:nvPr/>
        </p:nvSpPr>
        <p:spPr>
          <a:xfrm>
            <a:off x="1093812" y="2973183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39" name="Text 3">
            <a:extLst>
              <a:ext uri="{FF2B5EF4-FFF2-40B4-BE49-F238E27FC236}">
                <a16:creationId xmlns:a16="http://schemas.microsoft.com/office/drawing/2014/main" id="{1779C6CD-6BA5-EEF8-2BD0-8A48F4C2763B}"/>
              </a:ext>
            </a:extLst>
          </p:cNvPr>
          <p:cNvSpPr txBox="1"/>
          <p:nvPr/>
        </p:nvSpPr>
        <p:spPr>
          <a:xfrm>
            <a:off x="2117934" y="3194881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タイトル３</a:t>
            </a:r>
            <a:endParaRPr sz="1000" dirty="0"/>
          </a:p>
        </p:txBody>
      </p:sp>
      <p:sp>
        <p:nvSpPr>
          <p:cNvPr id="40" name="Text 4">
            <a:extLst>
              <a:ext uri="{FF2B5EF4-FFF2-40B4-BE49-F238E27FC236}">
                <a16:creationId xmlns:a16="http://schemas.microsoft.com/office/drawing/2014/main" id="{7A94927F-D3D4-F225-468B-1AB943E602EA}"/>
              </a:ext>
            </a:extLst>
          </p:cNvPr>
          <p:cNvSpPr txBox="1"/>
          <p:nvPr/>
        </p:nvSpPr>
        <p:spPr>
          <a:xfrm>
            <a:off x="4124816" y="3211896"/>
            <a:ext cx="6954237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本文３</a:t>
            </a:r>
            <a:endParaRPr sz="1500" dirty="0"/>
          </a:p>
        </p:txBody>
      </p:sp>
      <p:sp>
        <p:nvSpPr>
          <p:cNvPr id="41" name="線">
            <a:extLst>
              <a:ext uri="{FF2B5EF4-FFF2-40B4-BE49-F238E27FC236}">
                <a16:creationId xmlns:a16="http://schemas.microsoft.com/office/drawing/2014/main" id="{EC13FA1B-1B7E-D409-B64A-61D9A25CAE55}"/>
              </a:ext>
            </a:extLst>
          </p:cNvPr>
          <p:cNvSpPr/>
          <p:nvPr/>
        </p:nvSpPr>
        <p:spPr>
          <a:xfrm>
            <a:off x="1070085" y="4660693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44" name="Text 3">
            <a:extLst>
              <a:ext uri="{FF2B5EF4-FFF2-40B4-BE49-F238E27FC236}">
                <a16:creationId xmlns:a16="http://schemas.microsoft.com/office/drawing/2014/main" id="{19915193-C949-F070-D113-710A2F29657E}"/>
              </a:ext>
            </a:extLst>
          </p:cNvPr>
          <p:cNvSpPr txBox="1"/>
          <p:nvPr/>
        </p:nvSpPr>
        <p:spPr>
          <a:xfrm>
            <a:off x="2100034" y="4040944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タイトル４</a:t>
            </a:r>
            <a:endParaRPr sz="1000" dirty="0"/>
          </a:p>
        </p:txBody>
      </p:sp>
      <p:sp>
        <p:nvSpPr>
          <p:cNvPr id="45" name="Text 4">
            <a:extLst>
              <a:ext uri="{FF2B5EF4-FFF2-40B4-BE49-F238E27FC236}">
                <a16:creationId xmlns:a16="http://schemas.microsoft.com/office/drawing/2014/main" id="{BE4706A9-2473-124C-A9DF-CF73F7182806}"/>
              </a:ext>
            </a:extLst>
          </p:cNvPr>
          <p:cNvSpPr txBox="1"/>
          <p:nvPr/>
        </p:nvSpPr>
        <p:spPr>
          <a:xfrm>
            <a:off x="4126442" y="4059058"/>
            <a:ext cx="6952611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本文４</a:t>
            </a:r>
            <a:endParaRPr sz="1500" dirty="0"/>
          </a:p>
        </p:txBody>
      </p:sp>
      <p:sp>
        <p:nvSpPr>
          <p:cNvPr id="46" name="線">
            <a:extLst>
              <a:ext uri="{FF2B5EF4-FFF2-40B4-BE49-F238E27FC236}">
                <a16:creationId xmlns:a16="http://schemas.microsoft.com/office/drawing/2014/main" id="{0F467722-8EE8-FF44-F436-106DB86FDC79}"/>
              </a:ext>
            </a:extLst>
          </p:cNvPr>
          <p:cNvSpPr/>
          <p:nvPr/>
        </p:nvSpPr>
        <p:spPr>
          <a:xfrm>
            <a:off x="1093812" y="5470467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53" name="線">
            <a:extLst>
              <a:ext uri="{FF2B5EF4-FFF2-40B4-BE49-F238E27FC236}">
                <a16:creationId xmlns:a16="http://schemas.microsoft.com/office/drawing/2014/main" id="{C532FE53-08C4-CCA9-76C8-5FCF731BA3E5}"/>
              </a:ext>
            </a:extLst>
          </p:cNvPr>
          <p:cNvSpPr/>
          <p:nvPr/>
        </p:nvSpPr>
        <p:spPr>
          <a:xfrm>
            <a:off x="1093814" y="1387532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54" name="Text 3">
            <a:extLst>
              <a:ext uri="{FF2B5EF4-FFF2-40B4-BE49-F238E27FC236}">
                <a16:creationId xmlns:a16="http://schemas.microsoft.com/office/drawing/2014/main" id="{608EAD85-98BC-773B-ECDD-5CEC9A85CDBE}"/>
              </a:ext>
            </a:extLst>
          </p:cNvPr>
          <p:cNvSpPr txBox="1"/>
          <p:nvPr/>
        </p:nvSpPr>
        <p:spPr>
          <a:xfrm>
            <a:off x="2117934" y="1628800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タイトル１</a:t>
            </a:r>
            <a:endParaRPr sz="1000" dirty="0"/>
          </a:p>
        </p:txBody>
      </p:sp>
      <p:sp>
        <p:nvSpPr>
          <p:cNvPr id="55" name="Text 4">
            <a:extLst>
              <a:ext uri="{FF2B5EF4-FFF2-40B4-BE49-F238E27FC236}">
                <a16:creationId xmlns:a16="http://schemas.microsoft.com/office/drawing/2014/main" id="{36CDB372-E714-9C4A-76D5-2E4949AC417D}"/>
              </a:ext>
            </a:extLst>
          </p:cNvPr>
          <p:cNvSpPr txBox="1"/>
          <p:nvPr/>
        </p:nvSpPr>
        <p:spPr>
          <a:xfrm>
            <a:off x="4140696" y="1645326"/>
            <a:ext cx="6954237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本文１</a:t>
            </a:r>
            <a:endParaRPr sz="1500" dirty="0"/>
          </a:p>
        </p:txBody>
      </p:sp>
      <p:sp>
        <p:nvSpPr>
          <p:cNvPr id="2" name="線">
            <a:extLst>
              <a:ext uri="{FF2B5EF4-FFF2-40B4-BE49-F238E27FC236}">
                <a16:creationId xmlns:a16="http://schemas.microsoft.com/office/drawing/2014/main" id="{94F5797F-7CE2-4B60-6735-DABD546D58B1}"/>
              </a:ext>
            </a:extLst>
          </p:cNvPr>
          <p:cNvSpPr/>
          <p:nvPr/>
        </p:nvSpPr>
        <p:spPr>
          <a:xfrm>
            <a:off x="1077934" y="3812223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3" name="Text 3">
            <a:extLst>
              <a:ext uri="{FF2B5EF4-FFF2-40B4-BE49-F238E27FC236}">
                <a16:creationId xmlns:a16="http://schemas.microsoft.com/office/drawing/2014/main" id="{1BBE53C4-D3F1-2EA5-F339-2C825CEF641E}"/>
              </a:ext>
            </a:extLst>
          </p:cNvPr>
          <p:cNvSpPr txBox="1"/>
          <p:nvPr/>
        </p:nvSpPr>
        <p:spPr>
          <a:xfrm>
            <a:off x="2098724" y="4922578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タイトル５</a:t>
            </a:r>
            <a:endParaRPr sz="1000" dirty="0"/>
          </a:p>
        </p:txBody>
      </p:sp>
      <p:sp>
        <p:nvSpPr>
          <p:cNvPr id="4" name="Text 4">
            <a:extLst>
              <a:ext uri="{FF2B5EF4-FFF2-40B4-BE49-F238E27FC236}">
                <a16:creationId xmlns:a16="http://schemas.microsoft.com/office/drawing/2014/main" id="{3AC48892-DB01-D152-4081-FF6ECBF7AF3F}"/>
              </a:ext>
            </a:extLst>
          </p:cNvPr>
          <p:cNvSpPr txBox="1"/>
          <p:nvPr/>
        </p:nvSpPr>
        <p:spPr>
          <a:xfrm>
            <a:off x="4118593" y="4955658"/>
            <a:ext cx="6952611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本文５</a:t>
            </a:r>
            <a:endParaRPr sz="1500" dirty="0"/>
          </a:p>
        </p:txBody>
      </p:sp>
      <p:sp>
        <p:nvSpPr>
          <p:cNvPr id="5" name="線">
            <a:extLst>
              <a:ext uri="{FF2B5EF4-FFF2-40B4-BE49-F238E27FC236}">
                <a16:creationId xmlns:a16="http://schemas.microsoft.com/office/drawing/2014/main" id="{500C31F0-F9FD-7827-78CE-071EDE07D4AF}"/>
              </a:ext>
            </a:extLst>
          </p:cNvPr>
          <p:cNvSpPr/>
          <p:nvPr/>
        </p:nvSpPr>
        <p:spPr>
          <a:xfrm>
            <a:off x="1113022" y="6322926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6" name="Text 3">
            <a:extLst>
              <a:ext uri="{FF2B5EF4-FFF2-40B4-BE49-F238E27FC236}">
                <a16:creationId xmlns:a16="http://schemas.microsoft.com/office/drawing/2014/main" id="{3AC88F94-0E36-8A50-A4D3-60468F8BCC82}"/>
              </a:ext>
            </a:extLst>
          </p:cNvPr>
          <p:cNvSpPr txBox="1"/>
          <p:nvPr/>
        </p:nvSpPr>
        <p:spPr>
          <a:xfrm>
            <a:off x="2117934" y="5707382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タイトル６</a:t>
            </a:r>
            <a:endParaRPr sz="1000" dirty="0"/>
          </a:p>
        </p:txBody>
      </p:sp>
      <p:sp>
        <p:nvSpPr>
          <p:cNvPr id="7" name="Text 4">
            <a:extLst>
              <a:ext uri="{FF2B5EF4-FFF2-40B4-BE49-F238E27FC236}">
                <a16:creationId xmlns:a16="http://schemas.microsoft.com/office/drawing/2014/main" id="{EE05EEA1-0629-0423-4E37-B15ABC31A21C}"/>
              </a:ext>
            </a:extLst>
          </p:cNvPr>
          <p:cNvSpPr txBox="1"/>
          <p:nvPr/>
        </p:nvSpPr>
        <p:spPr>
          <a:xfrm>
            <a:off x="4140696" y="5725496"/>
            <a:ext cx="6952611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本文６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24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16</cp:revision>
  <dcterms:created xsi:type="dcterms:W3CDTF">2023-03-04T19:51:34Z</dcterms:created>
  <dcterms:modified xsi:type="dcterms:W3CDTF">2025-04-25T00:49:17Z</dcterms:modified>
</cp:coreProperties>
</file>