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0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9328129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テキストテキスト"/>
          <p:cNvSpPr/>
          <p:nvPr/>
        </p:nvSpPr>
        <p:spPr>
          <a:xfrm>
            <a:off x="884007" y="1492363"/>
            <a:ext cx="3207575" cy="730257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12750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見出し１</a:t>
            </a:r>
            <a:endParaRPr dirty="0"/>
          </a:p>
        </p:txBody>
      </p:sp>
      <p:sp>
        <p:nvSpPr>
          <p:cNvPr id="523" name="テキストテキスト"/>
          <p:cNvSpPr/>
          <p:nvPr/>
        </p:nvSpPr>
        <p:spPr>
          <a:xfrm>
            <a:off x="4492212" y="1492363"/>
            <a:ext cx="3207575" cy="730257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12750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見出し２</a:t>
            </a:r>
            <a:endParaRPr lang="ja-JP" altLang="en-US" dirty="0"/>
          </a:p>
        </p:txBody>
      </p:sp>
      <p:sp>
        <p:nvSpPr>
          <p:cNvPr id="524" name="テキストテキスト"/>
          <p:cNvSpPr/>
          <p:nvPr/>
        </p:nvSpPr>
        <p:spPr>
          <a:xfrm>
            <a:off x="8054915" y="1492363"/>
            <a:ext cx="3207576" cy="730257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12750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見出し３</a:t>
            </a:r>
            <a:endParaRPr lang="ja-JP" altLang="en-US" dirty="0"/>
          </a:p>
        </p:txBody>
      </p:sp>
      <p:sp>
        <p:nvSpPr>
          <p:cNvPr id="525" name="テキストテキスト"/>
          <p:cNvSpPr/>
          <p:nvPr/>
        </p:nvSpPr>
        <p:spPr>
          <a:xfrm>
            <a:off x="1712916" y="3332257"/>
            <a:ext cx="8766168" cy="985122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3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手順１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526" name="三角形"/>
          <p:cNvSpPr/>
          <p:nvPr/>
        </p:nvSpPr>
        <p:spPr>
          <a:xfrm rot="10800000" flipH="1">
            <a:off x="2078912" y="2564477"/>
            <a:ext cx="817766" cy="4224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E5F1F9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527" name="三角形"/>
          <p:cNvSpPr/>
          <p:nvPr/>
        </p:nvSpPr>
        <p:spPr>
          <a:xfrm rot="10800000" flipH="1">
            <a:off x="5687116" y="2566236"/>
            <a:ext cx="817766" cy="4224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E5F1F9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528" name="三角形"/>
          <p:cNvSpPr/>
          <p:nvPr/>
        </p:nvSpPr>
        <p:spPr>
          <a:xfrm rot="10800000" flipH="1">
            <a:off x="9295322" y="2467718"/>
            <a:ext cx="817766" cy="4224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E5F1F9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529" name="三角形"/>
          <p:cNvSpPr/>
          <p:nvPr/>
        </p:nvSpPr>
        <p:spPr>
          <a:xfrm rot="10800000" flipH="1">
            <a:off x="5687116" y="4693702"/>
            <a:ext cx="817766" cy="4224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E5F1F9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530" name="テキストテキスト"/>
          <p:cNvSpPr txBox="1"/>
          <p:nvPr/>
        </p:nvSpPr>
        <p:spPr>
          <a:xfrm>
            <a:off x="5416326" y="5492431"/>
            <a:ext cx="1359347" cy="5745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12750">
              <a:defRPr sz="3400" b="1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手順２</a:t>
            </a:r>
            <a:endParaRPr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10</Words>
  <Application>Microsoft Macintosh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50</cp:revision>
  <dcterms:created xsi:type="dcterms:W3CDTF">2023-03-04T19:51:34Z</dcterms:created>
  <dcterms:modified xsi:type="dcterms:W3CDTF">2025-04-24T17:59:26Z</dcterms:modified>
</cp:coreProperties>
</file>