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32812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テキストテキストテキストテキスト"/>
          <p:cNvSpPr/>
          <p:nvPr/>
        </p:nvSpPr>
        <p:spPr>
          <a:xfrm>
            <a:off x="1712916" y="4491052"/>
            <a:ext cx="8766168" cy="1182122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24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説明テキスト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533" name="テキストテキストテキストテキスト…"/>
          <p:cNvSpPr txBox="1"/>
          <p:nvPr/>
        </p:nvSpPr>
        <p:spPr>
          <a:xfrm>
            <a:off x="5198318" y="1455765"/>
            <a:ext cx="1795363" cy="626838"/>
          </a:xfrm>
          <a:prstGeom prst="rect">
            <a:avLst/>
          </a:prstGeom>
          <a:ln w="127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algn="ctr" defTabSz="177800">
              <a:lnSpc>
                <a:spcPct val="110000"/>
              </a:lnSpc>
              <a:defRPr sz="3400" b="1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大見出し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534" name="object 7"/>
          <p:cNvSpPr/>
          <p:nvPr/>
        </p:nvSpPr>
        <p:spPr>
          <a:xfrm>
            <a:off x="2008076" y="2793023"/>
            <a:ext cx="8175848" cy="1182122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/>
          <a:p>
            <a:pPr algn="ctr" defTabSz="457200">
              <a:defRPr sz="3000">
                <a:solidFill>
                  <a:srgbClr val="FFFFFF"/>
                </a:solidFill>
              </a:defRPr>
            </a:pPr>
            <a:r>
              <a:rPr lang="ja-JP" altLang="en-US"/>
              <a:t>見出し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4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51</cp:revision>
  <dcterms:created xsi:type="dcterms:W3CDTF">2023-03-04T19:51:34Z</dcterms:created>
  <dcterms:modified xsi:type="dcterms:W3CDTF">2025-04-24T18:59:04Z</dcterms:modified>
</cp:coreProperties>
</file>