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04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4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9328129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図形"/>
          <p:cNvSpPr/>
          <p:nvPr/>
        </p:nvSpPr>
        <p:spPr>
          <a:xfrm>
            <a:off x="4235947" y="2310019"/>
            <a:ext cx="1615282" cy="824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318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16282" y="0"/>
                </a:lnTo>
                <a:lnTo>
                  <a:pt x="5318" y="0"/>
                </a:lnTo>
                <a:close/>
              </a:path>
            </a:pathLst>
          </a:custGeom>
          <a:solidFill>
            <a:schemeClr val="tx2"/>
          </a:solidFill>
          <a:ln w="3175">
            <a:miter lim="400000"/>
          </a:ln>
        </p:spPr>
        <p:txBody>
          <a:bodyPr lIns="45719" rIns="45719" anchor="ctr"/>
          <a:lstStyle/>
          <a:p>
            <a:pPr algn="ctr" defTabSz="412750">
              <a:defRPr sz="2000" b="1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54" name="図形"/>
          <p:cNvSpPr/>
          <p:nvPr/>
        </p:nvSpPr>
        <p:spPr>
          <a:xfrm>
            <a:off x="3795416" y="3341100"/>
            <a:ext cx="2496344" cy="7072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95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18650" y="0"/>
                </a:lnTo>
                <a:lnTo>
                  <a:pt x="2950" y="0"/>
                </a:lnTo>
                <a:close/>
              </a:path>
            </a:pathLst>
          </a:custGeom>
          <a:solidFill>
            <a:schemeClr val="tx2"/>
          </a:solidFill>
          <a:ln w="3175">
            <a:miter lim="400000"/>
          </a:ln>
        </p:spPr>
        <p:txBody>
          <a:bodyPr lIns="45719" rIns="45719" anchor="ctr"/>
          <a:lstStyle/>
          <a:p>
            <a:pPr algn="ctr" defTabSz="412750">
              <a:defRPr sz="2000" b="1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55" name="三角形"/>
          <p:cNvSpPr/>
          <p:nvPr/>
        </p:nvSpPr>
        <p:spPr>
          <a:xfrm>
            <a:off x="4733231" y="1459516"/>
            <a:ext cx="620714" cy="6441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10800" y="0"/>
                </a:lnTo>
                <a:close/>
              </a:path>
            </a:pathLst>
          </a:custGeom>
          <a:solidFill>
            <a:schemeClr val="tx2"/>
          </a:solidFill>
          <a:ln w="3175">
            <a:miter lim="400000"/>
          </a:ln>
        </p:spPr>
        <p:txBody>
          <a:bodyPr lIns="45719" rIns="45719" anchor="ctr"/>
          <a:lstStyle/>
          <a:p>
            <a:pPr algn="ctr" defTabSz="412750">
              <a:defRPr sz="2000" b="1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56" name="図形"/>
          <p:cNvSpPr/>
          <p:nvPr/>
        </p:nvSpPr>
        <p:spPr>
          <a:xfrm>
            <a:off x="2630588" y="4254706"/>
            <a:ext cx="4826001" cy="22098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768" y="0"/>
                </a:moveTo>
                <a:lnTo>
                  <a:pt x="0" y="21600"/>
                </a:lnTo>
                <a:lnTo>
                  <a:pt x="21600" y="21600"/>
                </a:lnTo>
                <a:lnTo>
                  <a:pt x="16832" y="0"/>
                </a:lnTo>
                <a:lnTo>
                  <a:pt x="4768" y="0"/>
                </a:lnTo>
                <a:close/>
              </a:path>
            </a:pathLst>
          </a:custGeom>
          <a:solidFill>
            <a:schemeClr val="accent3"/>
          </a:solidFill>
          <a:ln w="3175">
            <a:miter lim="400000"/>
          </a:ln>
        </p:spPr>
        <p:txBody>
          <a:bodyPr lIns="45719" rIns="45719" anchor="ctr"/>
          <a:lstStyle/>
          <a:p>
            <a:pPr algn="ctr" defTabSz="412750">
              <a:defRPr sz="2000" b="1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57" name="線"/>
          <p:cNvSpPr/>
          <p:nvPr/>
        </p:nvSpPr>
        <p:spPr>
          <a:xfrm>
            <a:off x="2123614" y="4151519"/>
            <a:ext cx="9294207" cy="1"/>
          </a:xfrm>
          <a:prstGeom prst="line">
            <a:avLst/>
          </a:prstGeom>
          <a:ln w="50800">
            <a:solidFill>
              <a:srgbClr val="E5F1F9"/>
            </a:solidFill>
          </a:ln>
        </p:spPr>
        <p:txBody>
          <a:bodyPr lIns="45719" rIns="45719"/>
          <a:lstStyle/>
          <a:p>
            <a:pPr defTabSz="457200"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558" name="テキストテキスト"/>
          <p:cNvSpPr/>
          <p:nvPr/>
        </p:nvSpPr>
        <p:spPr>
          <a:xfrm>
            <a:off x="7772609" y="2068686"/>
            <a:ext cx="3207575" cy="730257"/>
          </a:xfrm>
          <a:prstGeom prst="rect">
            <a:avLst/>
          </a:prstGeom>
          <a:solidFill>
            <a:schemeClr val="tx2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 defTabSz="412750">
              <a:defRPr sz="2000" b="1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上の見出し</a:t>
            </a:r>
            <a:endParaRPr dirty="0"/>
          </a:p>
        </p:txBody>
      </p:sp>
      <p:sp>
        <p:nvSpPr>
          <p:cNvPr id="559" name="テキストテキスト"/>
          <p:cNvSpPr/>
          <p:nvPr/>
        </p:nvSpPr>
        <p:spPr>
          <a:xfrm>
            <a:off x="7909446" y="1303969"/>
            <a:ext cx="2433242" cy="8592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82" y="0"/>
                </a:moveTo>
                <a:cubicBezTo>
                  <a:pt x="126" y="0"/>
                  <a:pt x="0" y="357"/>
                  <a:pt x="0" y="798"/>
                </a:cubicBezTo>
                <a:lnTo>
                  <a:pt x="0" y="13269"/>
                </a:lnTo>
                <a:cubicBezTo>
                  <a:pt x="0" y="13710"/>
                  <a:pt x="126" y="14067"/>
                  <a:pt x="282" y="14067"/>
                </a:cubicBezTo>
                <a:lnTo>
                  <a:pt x="4101" y="14067"/>
                </a:lnTo>
                <a:lnTo>
                  <a:pt x="4665" y="21600"/>
                </a:lnTo>
                <a:lnTo>
                  <a:pt x="5225" y="14067"/>
                </a:lnTo>
                <a:lnTo>
                  <a:pt x="21318" y="14067"/>
                </a:lnTo>
                <a:cubicBezTo>
                  <a:pt x="21474" y="14067"/>
                  <a:pt x="21600" y="13710"/>
                  <a:pt x="21600" y="13269"/>
                </a:cubicBezTo>
                <a:lnTo>
                  <a:pt x="21600" y="798"/>
                </a:lnTo>
                <a:cubicBezTo>
                  <a:pt x="21600" y="357"/>
                  <a:pt x="21474" y="0"/>
                  <a:pt x="21318" y="0"/>
                </a:cubicBezTo>
                <a:lnTo>
                  <a:pt x="282" y="0"/>
                </a:lnTo>
                <a:close/>
              </a:path>
            </a:pathLst>
          </a:custGeom>
          <a:solidFill>
            <a:srgbClr val="E5F1F9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12750">
              <a:defRPr sz="2000" b="1">
                <a:solidFill>
                  <a:srgbClr val="306FB6"/>
                </a:solidFill>
              </a:defRPr>
            </a:lvl1pPr>
          </a:lstStyle>
          <a:p>
            <a:r>
              <a:rPr lang="ja-JP" altLang="en-US"/>
              <a:t>上の吹き出し</a:t>
            </a:r>
            <a:endParaRPr dirty="0"/>
          </a:p>
        </p:txBody>
      </p:sp>
      <p:sp>
        <p:nvSpPr>
          <p:cNvPr id="560" name="テキストテキスト"/>
          <p:cNvSpPr/>
          <p:nvPr/>
        </p:nvSpPr>
        <p:spPr>
          <a:xfrm>
            <a:off x="7772609" y="5143910"/>
            <a:ext cx="3207575" cy="730257"/>
          </a:xfrm>
          <a:prstGeom prst="rect">
            <a:avLst/>
          </a:prstGeom>
          <a:solidFill>
            <a:schemeClr val="accent3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 defTabSz="412750">
              <a:defRPr sz="2000" b="1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下の見出し</a:t>
            </a:r>
            <a:endParaRPr lang="ja-JP" altLang="en-US" dirty="0"/>
          </a:p>
        </p:txBody>
      </p:sp>
      <p:sp>
        <p:nvSpPr>
          <p:cNvPr id="561" name="テキストテキスト"/>
          <p:cNvSpPr/>
          <p:nvPr/>
        </p:nvSpPr>
        <p:spPr>
          <a:xfrm>
            <a:off x="7909446" y="4379193"/>
            <a:ext cx="2433242" cy="8592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82" y="0"/>
                </a:moveTo>
                <a:cubicBezTo>
                  <a:pt x="126" y="0"/>
                  <a:pt x="0" y="357"/>
                  <a:pt x="0" y="798"/>
                </a:cubicBezTo>
                <a:lnTo>
                  <a:pt x="0" y="13269"/>
                </a:lnTo>
                <a:cubicBezTo>
                  <a:pt x="0" y="13710"/>
                  <a:pt x="126" y="14067"/>
                  <a:pt x="282" y="14067"/>
                </a:cubicBezTo>
                <a:lnTo>
                  <a:pt x="4101" y="14067"/>
                </a:lnTo>
                <a:lnTo>
                  <a:pt x="4665" y="21600"/>
                </a:lnTo>
                <a:lnTo>
                  <a:pt x="5225" y="14067"/>
                </a:lnTo>
                <a:lnTo>
                  <a:pt x="21318" y="14067"/>
                </a:lnTo>
                <a:cubicBezTo>
                  <a:pt x="21474" y="14067"/>
                  <a:pt x="21600" y="13710"/>
                  <a:pt x="21600" y="13269"/>
                </a:cubicBezTo>
                <a:lnTo>
                  <a:pt x="21600" y="798"/>
                </a:lnTo>
                <a:cubicBezTo>
                  <a:pt x="21600" y="357"/>
                  <a:pt x="21474" y="0"/>
                  <a:pt x="21318" y="0"/>
                </a:cubicBezTo>
                <a:lnTo>
                  <a:pt x="282" y="0"/>
                </a:lnTo>
                <a:close/>
              </a:path>
            </a:pathLst>
          </a:custGeom>
          <a:solidFill>
            <a:srgbClr val="E5F1F9"/>
          </a:solidFill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12750">
              <a:defRPr sz="2000" b="1">
                <a:solidFill>
                  <a:srgbClr val="306FB6"/>
                </a:solidFill>
              </a:defRPr>
            </a:lvl1pPr>
          </a:lstStyle>
          <a:p>
            <a:r>
              <a:rPr lang="ja-JP" altLang="en-US"/>
              <a:t>下の吹き出し</a:t>
            </a:r>
            <a:endParaRPr lang="ja-JP" altLang="en-US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</TotalTime>
  <Words>12</Words>
  <Application>Microsoft Macintosh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トモヤ ミズタニ</cp:lastModifiedBy>
  <cp:revision>54</cp:revision>
  <dcterms:created xsi:type="dcterms:W3CDTF">2023-03-04T19:51:34Z</dcterms:created>
  <dcterms:modified xsi:type="dcterms:W3CDTF">2025-04-24T17:43:51Z</dcterms:modified>
</cp:coreProperties>
</file>