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3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テキストテキスト"/>
          <p:cNvSpPr/>
          <p:nvPr/>
        </p:nvSpPr>
        <p:spPr>
          <a:xfrm>
            <a:off x="409098" y="1860189"/>
            <a:ext cx="4601073" cy="730257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左見出し</a:t>
            </a:r>
            <a:endParaRPr dirty="0"/>
          </a:p>
        </p:txBody>
      </p:sp>
      <p:sp>
        <p:nvSpPr>
          <p:cNvPr id="896" name="テキストテキスト"/>
          <p:cNvSpPr/>
          <p:nvPr/>
        </p:nvSpPr>
        <p:spPr>
          <a:xfrm>
            <a:off x="5901606" y="1862121"/>
            <a:ext cx="5907861" cy="730257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右見出し</a:t>
            </a:r>
            <a:endParaRPr dirty="0"/>
          </a:p>
        </p:txBody>
      </p:sp>
      <p:sp>
        <p:nvSpPr>
          <p:cNvPr id="897" name="テキスト"/>
          <p:cNvSpPr/>
          <p:nvPr/>
        </p:nvSpPr>
        <p:spPr>
          <a:xfrm>
            <a:off x="5886396" y="3224007"/>
            <a:ext cx="1941709" cy="8952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右テキスト１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898" name="テキスト"/>
          <p:cNvSpPr/>
          <p:nvPr/>
        </p:nvSpPr>
        <p:spPr>
          <a:xfrm>
            <a:off x="9966514" y="3224007"/>
            <a:ext cx="1695644" cy="8952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右テキスト３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899" name="テキスト"/>
          <p:cNvSpPr txBox="1"/>
          <p:nvPr/>
        </p:nvSpPr>
        <p:spPr>
          <a:xfrm>
            <a:off x="411521" y="6062846"/>
            <a:ext cx="1590179" cy="512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3000" b="1" cap="all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左の矢印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900" name="テキスト"/>
          <p:cNvSpPr txBox="1"/>
          <p:nvPr/>
        </p:nvSpPr>
        <p:spPr>
          <a:xfrm>
            <a:off x="10017908" y="6062846"/>
            <a:ext cx="1590179" cy="512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r" defTabSz="412750">
              <a:defRPr sz="3000" b="1" cap="all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右の矢印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901" name="線"/>
          <p:cNvSpPr/>
          <p:nvPr/>
        </p:nvSpPr>
        <p:spPr>
          <a:xfrm>
            <a:off x="447247" y="5770776"/>
            <a:ext cx="11149575" cy="1"/>
          </a:xfrm>
          <a:prstGeom prst="line">
            <a:avLst/>
          </a:prstGeom>
          <a:ln w="63500">
            <a:solidFill>
              <a:schemeClr val="accent3"/>
            </a:solidFill>
            <a:miter lim="400000"/>
            <a:headEnd type="triangle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02" name="テキスト"/>
          <p:cNvSpPr txBox="1"/>
          <p:nvPr/>
        </p:nvSpPr>
        <p:spPr>
          <a:xfrm>
            <a:off x="5853368" y="4285609"/>
            <a:ext cx="2359620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右見出しの左の矢印</a:t>
            </a:r>
            <a:endParaRPr dirty="0"/>
          </a:p>
        </p:txBody>
      </p:sp>
      <p:sp>
        <p:nvSpPr>
          <p:cNvPr id="903" name="テキスト"/>
          <p:cNvSpPr txBox="1"/>
          <p:nvPr/>
        </p:nvSpPr>
        <p:spPr>
          <a:xfrm>
            <a:off x="9299907" y="4261791"/>
            <a:ext cx="2359620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r" defTabSz="177800">
              <a:lnSpc>
                <a:spcPct val="110000"/>
              </a:lnSpc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右見出しの右の矢印</a:t>
            </a:r>
            <a:endParaRPr lang="ja-JP" altLang="en-US" dirty="0"/>
          </a:p>
        </p:txBody>
      </p:sp>
      <p:sp>
        <p:nvSpPr>
          <p:cNvPr id="904" name="テキスト"/>
          <p:cNvSpPr/>
          <p:nvPr/>
        </p:nvSpPr>
        <p:spPr>
          <a:xfrm>
            <a:off x="8049488" y="3224007"/>
            <a:ext cx="1695643" cy="8952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右テキスト２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905" name="線"/>
          <p:cNvSpPr/>
          <p:nvPr/>
        </p:nvSpPr>
        <p:spPr>
          <a:xfrm>
            <a:off x="6026642" y="4866298"/>
            <a:ext cx="5669780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06" name="テキスト"/>
          <p:cNvSpPr/>
          <p:nvPr/>
        </p:nvSpPr>
        <p:spPr>
          <a:xfrm>
            <a:off x="567550" y="3224007"/>
            <a:ext cx="1941710" cy="8952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左テキスト１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907" name="テキスト"/>
          <p:cNvSpPr/>
          <p:nvPr/>
        </p:nvSpPr>
        <p:spPr>
          <a:xfrm>
            <a:off x="2820559" y="3224007"/>
            <a:ext cx="1941710" cy="8952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左テキスト２</a:t>
            </a:r>
            <a:endParaRPr lang="ja-JP" alt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37</Words>
  <Application>Microsoft Macintosh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85</cp:revision>
  <dcterms:created xsi:type="dcterms:W3CDTF">2023-03-04T19:51:34Z</dcterms:created>
  <dcterms:modified xsi:type="dcterms:W3CDTF">2025-04-24T16:56:03Z</dcterms:modified>
</cp:coreProperties>
</file>