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四角形"/>
          <p:cNvSpPr/>
          <p:nvPr/>
        </p:nvSpPr>
        <p:spPr>
          <a:xfrm>
            <a:off x="639129" y="5642636"/>
            <a:ext cx="10361956" cy="304801"/>
          </a:xfrm>
          <a:prstGeom prst="rect">
            <a:avLst/>
          </a:prstGeom>
          <a:ln w="635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72" name="四角形"/>
          <p:cNvSpPr/>
          <p:nvPr/>
        </p:nvSpPr>
        <p:spPr>
          <a:xfrm>
            <a:off x="639128" y="1477383"/>
            <a:ext cx="940446" cy="4470054"/>
          </a:xfrm>
          <a:prstGeom prst="rect">
            <a:avLst/>
          </a:prstGeom>
          <a:ln w="635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73" name="テキストテキスト"/>
          <p:cNvSpPr/>
          <p:nvPr/>
        </p:nvSpPr>
        <p:spPr>
          <a:xfrm>
            <a:off x="6175683" y="4270688"/>
            <a:ext cx="3207575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右テキスト</a:t>
            </a:r>
            <a:endParaRPr dirty="0"/>
          </a:p>
        </p:txBody>
      </p:sp>
      <p:sp>
        <p:nvSpPr>
          <p:cNvPr id="974" name="テキスト"/>
          <p:cNvSpPr/>
          <p:nvPr/>
        </p:nvSpPr>
        <p:spPr>
          <a:xfrm>
            <a:off x="4407179" y="5082313"/>
            <a:ext cx="1425448" cy="1425447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FFFFFF"/>
                </a:solidFill>
              </a:defRPr>
            </a:lvl1pPr>
          </a:lstStyle>
          <a:p>
            <a:r>
              <a:rPr dirty="0" err="1"/>
              <a:t>テキスト</a:t>
            </a:r>
            <a:r>
              <a:rPr lang="ja-JP" altLang="en-US"/>
              <a:t>２</a:t>
            </a:r>
            <a:endParaRPr dirty="0"/>
          </a:p>
        </p:txBody>
      </p:sp>
      <p:sp>
        <p:nvSpPr>
          <p:cNvPr id="981" name="接続の線"/>
          <p:cNvSpPr/>
          <p:nvPr/>
        </p:nvSpPr>
        <p:spPr>
          <a:xfrm>
            <a:off x="1891039" y="4746158"/>
            <a:ext cx="1036771" cy="7002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769" extrusionOk="0">
                <a:moveTo>
                  <a:pt x="0" y="445"/>
                </a:moveTo>
                <a:cubicBezTo>
                  <a:pt x="11258" y="-1831"/>
                  <a:pt x="18458" y="4610"/>
                  <a:pt x="21600" y="19769"/>
                </a:cubicBezTo>
              </a:path>
            </a:pathLst>
          </a:custGeom>
          <a:ln w="38100">
            <a:solidFill>
              <a:srgbClr val="000000"/>
            </a:solidFill>
            <a:prstDash val="sysDot"/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976" name="四角形"/>
          <p:cNvSpPr/>
          <p:nvPr/>
        </p:nvSpPr>
        <p:spPr>
          <a:xfrm>
            <a:off x="11026549" y="5617236"/>
            <a:ext cx="740566" cy="368301"/>
          </a:xfrm>
          <a:prstGeom prst="rect">
            <a:avLst/>
          </a:prstGeom>
          <a:solidFill>
            <a:srgbClr val="306FB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77" name="線"/>
          <p:cNvSpPr/>
          <p:nvPr/>
        </p:nvSpPr>
        <p:spPr>
          <a:xfrm>
            <a:off x="10976163" y="6227476"/>
            <a:ext cx="1003946" cy="1"/>
          </a:xfrm>
          <a:prstGeom prst="line">
            <a:avLst/>
          </a:prstGeom>
          <a:ln w="38100">
            <a:solidFill>
              <a:schemeClr val="tx2"/>
            </a:solidFill>
            <a:prstDash val="sysDot"/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78" name="テキスト"/>
          <p:cNvSpPr/>
          <p:nvPr/>
        </p:nvSpPr>
        <p:spPr>
          <a:xfrm>
            <a:off x="396628" y="2999686"/>
            <a:ext cx="1425447" cy="142544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FFFFFF"/>
                </a:solidFill>
              </a:defRPr>
            </a:lvl1pPr>
          </a:lstStyle>
          <a:p>
            <a:r>
              <a:rPr dirty="0" err="1"/>
              <a:t>テキスト</a:t>
            </a:r>
            <a:r>
              <a:rPr lang="ja-JP" altLang="en-US"/>
              <a:t>１</a:t>
            </a:r>
            <a:endParaRPr dirty="0"/>
          </a:p>
        </p:txBody>
      </p:sp>
      <p:sp>
        <p:nvSpPr>
          <p:cNvPr id="979" name="テキストテキスト"/>
          <p:cNvSpPr/>
          <p:nvPr/>
        </p:nvSpPr>
        <p:spPr>
          <a:xfrm>
            <a:off x="1912533" y="1500962"/>
            <a:ext cx="3207575" cy="73025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左テキスト</a:t>
            </a:r>
            <a:endParaRPr dirty="0"/>
          </a:p>
        </p:txBody>
      </p:sp>
      <p:sp>
        <p:nvSpPr>
          <p:cNvPr id="980" name="四角形"/>
          <p:cNvSpPr/>
          <p:nvPr/>
        </p:nvSpPr>
        <p:spPr>
          <a:xfrm>
            <a:off x="11026550" y="5604536"/>
            <a:ext cx="740565" cy="381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8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92</cp:revision>
  <dcterms:created xsi:type="dcterms:W3CDTF">2023-03-04T19:51:34Z</dcterms:created>
  <dcterms:modified xsi:type="dcterms:W3CDTF">2025-04-24T18:32:34Z</dcterms:modified>
</cp:coreProperties>
</file>