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5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線"/>
          <p:cNvSpPr/>
          <p:nvPr/>
        </p:nvSpPr>
        <p:spPr>
          <a:xfrm flipH="1">
            <a:off x="3608690" y="2881732"/>
            <a:ext cx="10196" cy="1982562"/>
          </a:xfrm>
          <a:prstGeom prst="line">
            <a:avLst/>
          </a:prstGeom>
          <a:ln w="50800">
            <a:solidFill>
              <a:schemeClr val="accent3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38" name="三角形"/>
          <p:cNvSpPr/>
          <p:nvPr/>
        </p:nvSpPr>
        <p:spPr>
          <a:xfrm>
            <a:off x="4802523" y="2356641"/>
            <a:ext cx="2586954" cy="25869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50800">
            <a:solidFill>
              <a:srgbClr val="1C2246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39" name="線"/>
          <p:cNvSpPr/>
          <p:nvPr/>
        </p:nvSpPr>
        <p:spPr>
          <a:xfrm flipV="1">
            <a:off x="8997052" y="2275166"/>
            <a:ext cx="1" cy="1767637"/>
          </a:xfrm>
          <a:prstGeom prst="line">
            <a:avLst/>
          </a:prstGeom>
          <a:ln w="50800">
            <a:solidFill>
              <a:schemeClr val="tx2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40" name="テキストテキストテキストテキスト"/>
          <p:cNvSpPr/>
          <p:nvPr/>
        </p:nvSpPr>
        <p:spPr>
          <a:xfrm>
            <a:off x="2790062" y="5677053"/>
            <a:ext cx="6878026" cy="687906"/>
          </a:xfrm>
          <a:prstGeom prst="roundRect">
            <a:avLst>
              <a:gd name="adj" fmla="val 23495"/>
            </a:avLst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説明文</a:t>
            </a:r>
            <a:endParaRPr dirty="0"/>
          </a:p>
        </p:txBody>
      </p:sp>
      <p:sp>
        <p:nvSpPr>
          <p:cNvPr id="1041" name="テキスト"/>
          <p:cNvSpPr/>
          <p:nvPr/>
        </p:nvSpPr>
        <p:spPr>
          <a:xfrm>
            <a:off x="2674979" y="1993706"/>
            <a:ext cx="1869460" cy="684490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左見出し</a:t>
            </a:r>
            <a:endParaRPr dirty="0"/>
          </a:p>
        </p:txBody>
      </p:sp>
      <p:sp>
        <p:nvSpPr>
          <p:cNvPr id="1042" name="テキスト"/>
          <p:cNvSpPr txBox="1"/>
          <p:nvPr/>
        </p:nvSpPr>
        <p:spPr>
          <a:xfrm>
            <a:off x="1180205" y="2141025"/>
            <a:ext cx="1333698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r" defTabSz="177800">
              <a:lnSpc>
                <a:spcPct val="110000"/>
              </a:lnSpc>
              <a:defRPr sz="2000" b="1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左テキスト</a:t>
            </a:r>
            <a:endParaRPr lang="en-US" altLang="ja-JP" dirty="0">
              <a:solidFill>
                <a:schemeClr val="accent3"/>
              </a:solidFill>
            </a:endParaRPr>
          </a:p>
        </p:txBody>
      </p:sp>
      <p:sp>
        <p:nvSpPr>
          <p:cNvPr id="1043" name="テキスト"/>
          <p:cNvSpPr txBox="1"/>
          <p:nvPr/>
        </p:nvSpPr>
        <p:spPr>
          <a:xfrm>
            <a:off x="10293169" y="4456504"/>
            <a:ext cx="1333698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177800">
              <a:lnSpc>
                <a:spcPct val="110000"/>
              </a:lnSpc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右テキスト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044" name="テキスト"/>
          <p:cNvSpPr/>
          <p:nvPr/>
        </p:nvSpPr>
        <p:spPr>
          <a:xfrm>
            <a:off x="8062323" y="4309184"/>
            <a:ext cx="1869460" cy="68449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右見出し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10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99</cp:revision>
  <dcterms:created xsi:type="dcterms:W3CDTF">2023-03-04T19:51:34Z</dcterms:created>
  <dcterms:modified xsi:type="dcterms:W3CDTF">2025-04-24T18:02:50Z</dcterms:modified>
</cp:coreProperties>
</file>