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59" autoAdjust="0"/>
    <p:restoredTop sz="96197" autoAdjust="0"/>
  </p:normalViewPr>
  <p:slideViewPr>
    <p:cSldViewPr>
      <p:cViewPr varScale="1">
        <p:scale>
          <a:sx n="98" d="100"/>
          <a:sy n="98" d="100"/>
        </p:scale>
        <p:origin x="208" y="7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Прямоугольник 65"/>
          <p:cNvSpPr/>
          <p:nvPr/>
        </p:nvSpPr>
        <p:spPr>
          <a:xfrm>
            <a:off x="8169604" y="1208883"/>
            <a:ext cx="3667415" cy="5354423"/>
          </a:xfrm>
          <a:prstGeom prst="rect">
            <a:avLst/>
          </a:prstGeom>
          <a:ln w="25400">
            <a:solidFill>
              <a:schemeClr val="accent3"/>
            </a:solidFill>
            <a:miter lim="400000"/>
          </a:ln>
        </p:spPr>
        <p:txBody>
          <a:bodyPr lIns="19050" tIns="19050" rIns="19050" bIns="19050" anchor="ctr"/>
          <a:lstStyle/>
          <a:p>
            <a:pPr algn="ctr" defTabSz="412750"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8" name="Рисунок 78" descr="Рисунок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8498" y="3239845"/>
            <a:ext cx="167030" cy="16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見出し"/>
          <p:cNvSpPr/>
          <p:nvPr/>
        </p:nvSpPr>
        <p:spPr>
          <a:xfrm>
            <a:off x="8316232" y="1343005"/>
            <a:ext cx="3374160" cy="540884"/>
          </a:xfrm>
          <a:prstGeom prst="roundRect">
            <a:avLst>
              <a:gd name="adj" fmla="val 17610"/>
            </a:avLst>
          </a:prstGeom>
          <a:solidFill>
            <a:srgbClr val="F0F1F4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15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プラン３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42" name="Прямоугольник 52"/>
          <p:cNvSpPr txBox="1"/>
          <p:nvPr/>
        </p:nvSpPr>
        <p:spPr>
          <a:xfrm>
            <a:off x="8418543" y="2070808"/>
            <a:ext cx="3193790" cy="384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 algn="ctr" defTabSz="412750">
              <a:lnSpc>
                <a:spcPct val="110000"/>
              </a:lnSpc>
              <a:defRPr sz="2000" b="1" spc="300">
                <a:solidFill>
                  <a:srgbClr val="3A4C4C"/>
                </a:solidFill>
              </a:defRPr>
            </a:pPr>
            <a:r>
              <a:rPr lang="ja-JP" altLang="en-US"/>
              <a:t>簡単な説明３</a:t>
            </a:r>
            <a:endParaRPr lang="ja-JP" altLang="en-US" dirty="0"/>
          </a:p>
        </p:txBody>
      </p:sp>
      <p:sp>
        <p:nvSpPr>
          <p:cNvPr id="143" name="Professional…"/>
          <p:cNvSpPr txBox="1"/>
          <p:nvPr/>
        </p:nvSpPr>
        <p:spPr>
          <a:xfrm>
            <a:off x="8960574" y="5376114"/>
            <a:ext cx="2085475" cy="35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algn="ctr" defTabSz="412750">
              <a:defRPr sz="2000" b="1">
                <a:solidFill>
                  <a:srgbClr val="1D2828"/>
                </a:solidFill>
              </a:defRPr>
            </a:lvl1pPr>
          </a:lstStyle>
          <a:p>
            <a:r>
              <a:rPr lang="ja-JP" altLang="en-US"/>
              <a:t>３の</a:t>
            </a:r>
            <a:r>
              <a:rPr dirty="0" err="1"/>
              <a:t>万円（税込</a:t>
            </a:r>
            <a:r>
              <a:rPr dirty="0"/>
              <a:t>）</a:t>
            </a:r>
          </a:p>
        </p:txBody>
      </p:sp>
      <p:pic>
        <p:nvPicPr>
          <p:cNvPr id="144" name="Рисунок 33" descr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8248" y="3741107"/>
            <a:ext cx="167030" cy="167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Рисунок 33" descr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8248" y="4242369"/>
            <a:ext cx="167030" cy="167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Рисунок 33" descr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8248" y="4762832"/>
            <a:ext cx="167030" cy="16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Скругленный прямоугольник 70"/>
          <p:cNvSpPr/>
          <p:nvPr/>
        </p:nvSpPr>
        <p:spPr>
          <a:xfrm>
            <a:off x="8301227" y="6008142"/>
            <a:ext cx="3404169" cy="457201"/>
          </a:xfrm>
          <a:prstGeom prst="roundRect">
            <a:avLst>
              <a:gd name="adj" fmla="val 7895"/>
            </a:avLst>
          </a:prstGeom>
          <a:solidFill>
            <a:schemeClr val="accent3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/>
          <a:lstStyle>
            <a:lvl1pPr algn="ctr" defTabSz="412750">
              <a:defRPr sz="16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キャッチコピー３</a:t>
            </a:r>
            <a:endParaRPr lang="ja-JP" altLang="en-US" dirty="0"/>
          </a:p>
        </p:txBody>
      </p:sp>
      <p:sp>
        <p:nvSpPr>
          <p:cNvPr id="148" name="Прямоугольник 65"/>
          <p:cNvSpPr/>
          <p:nvPr/>
        </p:nvSpPr>
        <p:spPr>
          <a:xfrm>
            <a:off x="4382805" y="1208883"/>
            <a:ext cx="3667414" cy="5354423"/>
          </a:xfrm>
          <a:prstGeom prst="rect">
            <a:avLst/>
          </a:prstGeom>
          <a:ln w="25400">
            <a:solidFill>
              <a:schemeClr val="accent3"/>
            </a:solidFill>
            <a:miter lim="400000"/>
          </a:ln>
        </p:spPr>
        <p:txBody>
          <a:bodyPr lIns="19050" tIns="19050" rIns="19050" bIns="19050" anchor="ctr"/>
          <a:lstStyle/>
          <a:p>
            <a:pPr algn="ctr" defTabSz="412750"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49" name="Рисунок 78" descr="Рисунок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090" y="3239845"/>
            <a:ext cx="167030" cy="16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見出し"/>
          <p:cNvSpPr/>
          <p:nvPr/>
        </p:nvSpPr>
        <p:spPr>
          <a:xfrm>
            <a:off x="4529432" y="1343005"/>
            <a:ext cx="3374161" cy="540884"/>
          </a:xfrm>
          <a:prstGeom prst="roundRect">
            <a:avLst>
              <a:gd name="adj" fmla="val 17610"/>
            </a:avLst>
          </a:prstGeom>
          <a:solidFill>
            <a:srgbClr val="F0F1F4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15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プラン２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52" name="Прямоугольник 52"/>
          <p:cNvSpPr txBox="1"/>
          <p:nvPr/>
        </p:nvSpPr>
        <p:spPr>
          <a:xfrm>
            <a:off x="4710177" y="2059793"/>
            <a:ext cx="3193791" cy="384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 algn="ctr" defTabSz="412750">
              <a:lnSpc>
                <a:spcPct val="110000"/>
              </a:lnSpc>
              <a:defRPr sz="2000" b="1" spc="300">
                <a:solidFill>
                  <a:srgbClr val="3A4C4C"/>
                </a:solidFill>
              </a:defRPr>
            </a:pPr>
            <a:r>
              <a:rPr lang="ja-JP" altLang="en-US"/>
              <a:t>簡単な説明２</a:t>
            </a:r>
            <a:endParaRPr lang="ja-JP" altLang="en-US" dirty="0"/>
          </a:p>
        </p:txBody>
      </p:sp>
      <p:sp>
        <p:nvSpPr>
          <p:cNvPr id="153" name="Professional…"/>
          <p:cNvSpPr txBox="1"/>
          <p:nvPr/>
        </p:nvSpPr>
        <p:spPr>
          <a:xfrm>
            <a:off x="5173775" y="5376114"/>
            <a:ext cx="2085474" cy="35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algn="ctr" defTabSz="412750">
              <a:defRPr sz="2000" b="1">
                <a:solidFill>
                  <a:srgbClr val="1D2828"/>
                </a:solidFill>
              </a:defRPr>
            </a:lvl1pPr>
          </a:lstStyle>
          <a:p>
            <a:r>
              <a:rPr lang="ja-JP" altLang="en-US"/>
              <a:t>２の万円（税込）</a:t>
            </a:r>
            <a:endParaRPr lang="ja-JP" altLang="en-US" dirty="0"/>
          </a:p>
        </p:txBody>
      </p:sp>
      <p:pic>
        <p:nvPicPr>
          <p:cNvPr id="154" name="Рисунок 33" descr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840" y="3741107"/>
            <a:ext cx="167030" cy="167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Рисунок 33" descr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840" y="4242369"/>
            <a:ext cx="167030" cy="167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Рисунок 33" descr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840" y="4762832"/>
            <a:ext cx="167030" cy="16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Скругленный прямоугольник 70"/>
          <p:cNvSpPr/>
          <p:nvPr/>
        </p:nvSpPr>
        <p:spPr>
          <a:xfrm>
            <a:off x="4514428" y="6008142"/>
            <a:ext cx="3404169" cy="457201"/>
          </a:xfrm>
          <a:prstGeom prst="roundRect">
            <a:avLst>
              <a:gd name="adj" fmla="val 7895"/>
            </a:avLst>
          </a:prstGeom>
          <a:solidFill>
            <a:schemeClr val="accent3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/>
          <a:lstStyle>
            <a:lvl1pPr algn="ctr" defTabSz="412750">
              <a:defRPr sz="16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キャッチコピー２</a:t>
            </a:r>
            <a:endParaRPr lang="ja-JP" altLang="en-US" dirty="0"/>
          </a:p>
        </p:txBody>
      </p:sp>
      <p:sp>
        <p:nvSpPr>
          <p:cNvPr id="158" name="Прямоугольник 65"/>
          <p:cNvSpPr/>
          <p:nvPr/>
        </p:nvSpPr>
        <p:spPr>
          <a:xfrm>
            <a:off x="596006" y="1208883"/>
            <a:ext cx="3667414" cy="5354423"/>
          </a:xfrm>
          <a:prstGeom prst="rect">
            <a:avLst/>
          </a:prstGeom>
          <a:ln w="25400">
            <a:solidFill>
              <a:srgbClr val="306FB6"/>
            </a:solidFill>
            <a:miter lim="400000"/>
          </a:ln>
        </p:spPr>
        <p:txBody>
          <a:bodyPr lIns="19050" tIns="19050" rIns="19050" bIns="19050" anchor="ctr"/>
          <a:lstStyle/>
          <a:p>
            <a:pPr algn="ctr" defTabSz="412750"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59" name="Рисунок 78" descr="Рисунок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666" y="3239845"/>
            <a:ext cx="167030" cy="16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Прямоугольник 87"/>
          <p:cNvSpPr txBox="1"/>
          <p:nvPr/>
        </p:nvSpPr>
        <p:spPr>
          <a:xfrm>
            <a:off x="1343983" y="3007730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リスト１−１</a:t>
            </a:r>
            <a:endParaRPr lang="en-US" altLang="ja-JP" dirty="0"/>
          </a:p>
        </p:txBody>
      </p:sp>
      <p:sp>
        <p:nvSpPr>
          <p:cNvPr id="161" name="見出し"/>
          <p:cNvSpPr/>
          <p:nvPr/>
        </p:nvSpPr>
        <p:spPr>
          <a:xfrm>
            <a:off x="742633" y="1343005"/>
            <a:ext cx="3374161" cy="540884"/>
          </a:xfrm>
          <a:prstGeom prst="roundRect">
            <a:avLst>
              <a:gd name="adj" fmla="val 17610"/>
            </a:avLst>
          </a:prstGeom>
          <a:solidFill>
            <a:srgbClr val="F0F1F4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15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プラン１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62" name="Прямоугольник 52"/>
          <p:cNvSpPr txBox="1"/>
          <p:nvPr/>
        </p:nvSpPr>
        <p:spPr>
          <a:xfrm>
            <a:off x="923378" y="2059793"/>
            <a:ext cx="3193791" cy="384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 algn="ctr" defTabSz="412750">
              <a:lnSpc>
                <a:spcPct val="110000"/>
              </a:lnSpc>
              <a:defRPr sz="2000" b="1" spc="300">
                <a:solidFill>
                  <a:srgbClr val="3A4C4C"/>
                </a:solidFill>
              </a:defRPr>
            </a:pPr>
            <a:r>
              <a:rPr lang="ja-JP" altLang="en-US"/>
              <a:t>簡単な説明１</a:t>
            </a:r>
            <a:endParaRPr dirty="0"/>
          </a:p>
        </p:txBody>
      </p:sp>
      <p:sp>
        <p:nvSpPr>
          <p:cNvPr id="163" name="Professional…"/>
          <p:cNvSpPr txBox="1"/>
          <p:nvPr/>
        </p:nvSpPr>
        <p:spPr>
          <a:xfrm>
            <a:off x="1386975" y="5376114"/>
            <a:ext cx="2085475" cy="35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algn="ctr" defTabSz="412750">
              <a:defRPr sz="2000" b="1">
                <a:solidFill>
                  <a:srgbClr val="1D2828"/>
                </a:solidFill>
              </a:defRPr>
            </a:lvl1pPr>
          </a:lstStyle>
          <a:p>
            <a:r>
              <a:rPr lang="ja-JP" altLang="en-US"/>
              <a:t>１の</a:t>
            </a:r>
            <a:r>
              <a:rPr dirty="0" err="1"/>
              <a:t>万円（税込</a:t>
            </a:r>
            <a:r>
              <a:rPr dirty="0"/>
              <a:t>）</a:t>
            </a:r>
          </a:p>
        </p:txBody>
      </p:sp>
      <p:pic>
        <p:nvPicPr>
          <p:cNvPr id="164" name="Рисунок 33" descr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3741107"/>
            <a:ext cx="167030" cy="167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Рисунок 33" descr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4242369"/>
            <a:ext cx="167030" cy="1670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Рисунок 33" descr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4762832"/>
            <a:ext cx="167030" cy="16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Скругленный прямоугольник 70"/>
          <p:cNvSpPr/>
          <p:nvPr/>
        </p:nvSpPr>
        <p:spPr>
          <a:xfrm>
            <a:off x="727629" y="6008142"/>
            <a:ext cx="3404169" cy="457201"/>
          </a:xfrm>
          <a:prstGeom prst="roundRect">
            <a:avLst>
              <a:gd name="adj" fmla="val 7895"/>
            </a:avLst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/>
          <a:lstStyle>
            <a:lvl1pPr algn="ctr" defTabSz="412750">
              <a:defRPr sz="16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キャッチコピー１</a:t>
            </a:r>
            <a:endParaRPr dirty="0"/>
          </a:p>
        </p:txBody>
      </p:sp>
      <p:sp>
        <p:nvSpPr>
          <p:cNvPr id="8" name="Прямоугольник 87">
            <a:extLst>
              <a:ext uri="{FF2B5EF4-FFF2-40B4-BE49-F238E27FC236}">
                <a16:creationId xmlns:a16="http://schemas.microsoft.com/office/drawing/2014/main" id="{69CC16ED-546E-4F76-361D-FF99129860FF}"/>
              </a:ext>
            </a:extLst>
          </p:cNvPr>
          <p:cNvSpPr txBox="1"/>
          <p:nvPr/>
        </p:nvSpPr>
        <p:spPr>
          <a:xfrm>
            <a:off x="1343983" y="3539759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リスト１−２</a:t>
            </a:r>
            <a:endParaRPr lang="en-US" altLang="ja-JP" dirty="0"/>
          </a:p>
        </p:txBody>
      </p:sp>
      <p:sp>
        <p:nvSpPr>
          <p:cNvPr id="9" name="Прямоугольник 87">
            <a:extLst>
              <a:ext uri="{FF2B5EF4-FFF2-40B4-BE49-F238E27FC236}">
                <a16:creationId xmlns:a16="http://schemas.microsoft.com/office/drawing/2014/main" id="{D7E22CFF-872E-0B15-4A55-FB926FBD4902}"/>
              </a:ext>
            </a:extLst>
          </p:cNvPr>
          <p:cNvSpPr txBox="1"/>
          <p:nvPr/>
        </p:nvSpPr>
        <p:spPr>
          <a:xfrm>
            <a:off x="1343983" y="4045557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リスト１−３</a:t>
            </a:r>
            <a:endParaRPr lang="en-US" altLang="ja-JP" dirty="0"/>
          </a:p>
        </p:txBody>
      </p:sp>
      <p:sp>
        <p:nvSpPr>
          <p:cNvPr id="12" name="Прямоугольник 87">
            <a:extLst>
              <a:ext uri="{FF2B5EF4-FFF2-40B4-BE49-F238E27FC236}">
                <a16:creationId xmlns:a16="http://schemas.microsoft.com/office/drawing/2014/main" id="{85BC9FEB-D0A3-0E9D-92D7-1B153AECD95F}"/>
              </a:ext>
            </a:extLst>
          </p:cNvPr>
          <p:cNvSpPr txBox="1"/>
          <p:nvPr/>
        </p:nvSpPr>
        <p:spPr>
          <a:xfrm>
            <a:off x="1347174" y="4522984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リスト１−４</a:t>
            </a:r>
            <a:endParaRPr lang="en-US" altLang="ja-JP" dirty="0"/>
          </a:p>
        </p:txBody>
      </p:sp>
      <p:sp>
        <p:nvSpPr>
          <p:cNvPr id="13" name="Прямоугольник 87">
            <a:extLst>
              <a:ext uri="{FF2B5EF4-FFF2-40B4-BE49-F238E27FC236}">
                <a16:creationId xmlns:a16="http://schemas.microsoft.com/office/drawing/2014/main" id="{4F69E58D-5B9F-EB07-506D-B688474D0CC7}"/>
              </a:ext>
            </a:extLst>
          </p:cNvPr>
          <p:cNvSpPr txBox="1"/>
          <p:nvPr/>
        </p:nvSpPr>
        <p:spPr>
          <a:xfrm>
            <a:off x="5093128" y="3016547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リスト２−１</a:t>
            </a:r>
            <a:endParaRPr lang="en-US" altLang="ja-JP" dirty="0"/>
          </a:p>
        </p:txBody>
      </p:sp>
      <p:sp>
        <p:nvSpPr>
          <p:cNvPr id="14" name="Прямоугольник 87">
            <a:extLst>
              <a:ext uri="{FF2B5EF4-FFF2-40B4-BE49-F238E27FC236}">
                <a16:creationId xmlns:a16="http://schemas.microsoft.com/office/drawing/2014/main" id="{31D0F12C-62FA-7360-9FF1-857722E3D680}"/>
              </a:ext>
            </a:extLst>
          </p:cNvPr>
          <p:cNvSpPr txBox="1"/>
          <p:nvPr/>
        </p:nvSpPr>
        <p:spPr>
          <a:xfrm>
            <a:off x="5093128" y="3548576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リスト２−２</a:t>
            </a:r>
            <a:endParaRPr lang="en-US" altLang="ja-JP" dirty="0"/>
          </a:p>
        </p:txBody>
      </p:sp>
      <p:sp>
        <p:nvSpPr>
          <p:cNvPr id="15" name="Прямоугольник 87">
            <a:extLst>
              <a:ext uri="{FF2B5EF4-FFF2-40B4-BE49-F238E27FC236}">
                <a16:creationId xmlns:a16="http://schemas.microsoft.com/office/drawing/2014/main" id="{06AF6D03-AEBF-5AC3-8C11-1CC0FA1020A2}"/>
              </a:ext>
            </a:extLst>
          </p:cNvPr>
          <p:cNvSpPr txBox="1"/>
          <p:nvPr/>
        </p:nvSpPr>
        <p:spPr>
          <a:xfrm>
            <a:off x="5093128" y="4054374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リスト２−３</a:t>
            </a:r>
            <a:endParaRPr lang="en-US" altLang="ja-JP" dirty="0"/>
          </a:p>
        </p:txBody>
      </p:sp>
      <p:sp>
        <p:nvSpPr>
          <p:cNvPr id="16" name="Прямоугольник 87">
            <a:extLst>
              <a:ext uri="{FF2B5EF4-FFF2-40B4-BE49-F238E27FC236}">
                <a16:creationId xmlns:a16="http://schemas.microsoft.com/office/drawing/2014/main" id="{14E4F726-8CB1-41DB-ABCA-D7ABB9455773}"/>
              </a:ext>
            </a:extLst>
          </p:cNvPr>
          <p:cNvSpPr txBox="1"/>
          <p:nvPr/>
        </p:nvSpPr>
        <p:spPr>
          <a:xfrm>
            <a:off x="5096319" y="4531801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リスト２−４</a:t>
            </a:r>
            <a:endParaRPr lang="en-US" altLang="ja-JP" dirty="0"/>
          </a:p>
        </p:txBody>
      </p:sp>
      <p:sp>
        <p:nvSpPr>
          <p:cNvPr id="17" name="Прямоугольник 87">
            <a:extLst>
              <a:ext uri="{FF2B5EF4-FFF2-40B4-BE49-F238E27FC236}">
                <a16:creationId xmlns:a16="http://schemas.microsoft.com/office/drawing/2014/main" id="{F1778396-E51C-B6FE-F0E1-D041376F84F7}"/>
              </a:ext>
            </a:extLst>
          </p:cNvPr>
          <p:cNvSpPr txBox="1"/>
          <p:nvPr/>
        </p:nvSpPr>
        <p:spPr>
          <a:xfrm>
            <a:off x="8839348" y="3007730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リスト３−１</a:t>
            </a:r>
            <a:endParaRPr lang="en-US" altLang="ja-JP" dirty="0"/>
          </a:p>
        </p:txBody>
      </p:sp>
      <p:sp>
        <p:nvSpPr>
          <p:cNvPr id="18" name="Прямоугольник 87">
            <a:extLst>
              <a:ext uri="{FF2B5EF4-FFF2-40B4-BE49-F238E27FC236}">
                <a16:creationId xmlns:a16="http://schemas.microsoft.com/office/drawing/2014/main" id="{9AB1AC33-EAA5-664A-CB8D-3A33B82178F9}"/>
              </a:ext>
            </a:extLst>
          </p:cNvPr>
          <p:cNvSpPr txBox="1"/>
          <p:nvPr/>
        </p:nvSpPr>
        <p:spPr>
          <a:xfrm>
            <a:off x="8839348" y="3539759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リスト３−３</a:t>
            </a:r>
            <a:endParaRPr lang="en-US" altLang="ja-JP" dirty="0"/>
          </a:p>
        </p:txBody>
      </p:sp>
      <p:sp>
        <p:nvSpPr>
          <p:cNvPr id="19" name="Прямоугольник 87">
            <a:extLst>
              <a:ext uri="{FF2B5EF4-FFF2-40B4-BE49-F238E27FC236}">
                <a16:creationId xmlns:a16="http://schemas.microsoft.com/office/drawing/2014/main" id="{3BF78D30-99A3-1181-46CC-7443E746C1C6}"/>
              </a:ext>
            </a:extLst>
          </p:cNvPr>
          <p:cNvSpPr txBox="1"/>
          <p:nvPr/>
        </p:nvSpPr>
        <p:spPr>
          <a:xfrm>
            <a:off x="8839348" y="4045557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リスト３−３</a:t>
            </a:r>
            <a:endParaRPr lang="en-US" altLang="ja-JP" dirty="0"/>
          </a:p>
        </p:txBody>
      </p:sp>
      <p:sp>
        <p:nvSpPr>
          <p:cNvPr id="20" name="Прямоугольник 87">
            <a:extLst>
              <a:ext uri="{FF2B5EF4-FFF2-40B4-BE49-F238E27FC236}">
                <a16:creationId xmlns:a16="http://schemas.microsoft.com/office/drawing/2014/main" id="{F69DE583-6A3F-B5BD-5863-FAB52B67E15F}"/>
              </a:ext>
            </a:extLst>
          </p:cNvPr>
          <p:cNvSpPr txBox="1"/>
          <p:nvPr/>
        </p:nvSpPr>
        <p:spPr>
          <a:xfrm>
            <a:off x="8842539" y="4522984"/>
            <a:ext cx="2581900" cy="467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859" tIns="22859" rIns="22859" bIns="22859" anchor="ctr">
            <a:spAutoFit/>
          </a:bodyPr>
          <a:lstStyle/>
          <a:p>
            <a:pPr defTabSz="412750">
              <a:lnSpc>
                <a:spcPct val="210000"/>
              </a:lnSpc>
              <a:defRPr sz="1500">
                <a:solidFill>
                  <a:srgbClr val="000000"/>
                </a:solidFill>
              </a:defRPr>
            </a:pPr>
            <a:r>
              <a:rPr lang="ja-JP" altLang="en-US"/>
              <a:t>リスト３−４</a:t>
            </a:r>
            <a:endParaRPr lang="en-US" altLang="ja-JP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79</Words>
  <Application>Microsoft Macintosh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19</cp:revision>
  <dcterms:created xsi:type="dcterms:W3CDTF">2023-03-04T19:51:34Z</dcterms:created>
  <dcterms:modified xsi:type="dcterms:W3CDTF">2025-05-03T06:01:25Z</dcterms:modified>
</cp:coreProperties>
</file>