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角丸四角形"/>
          <p:cNvSpPr/>
          <p:nvPr/>
        </p:nvSpPr>
        <p:spPr>
          <a:xfrm>
            <a:off x="6207118" y="2276872"/>
            <a:ext cx="5713283" cy="4248472"/>
          </a:xfrm>
          <a:prstGeom prst="roundRect">
            <a:avLst>
              <a:gd name="adj" fmla="val 3192"/>
            </a:avLst>
          </a:prstGeom>
          <a:ln w="50800">
            <a:solidFill>
              <a:schemeClr val="accent3"/>
            </a:solidFill>
          </a:ln>
        </p:spPr>
        <p:txBody>
          <a:bodyPr lIns="25400" tIns="25400" rIns="25400" bIns="25400" anchor="ctr"/>
          <a:lstStyle/>
          <a:p>
            <a:pPr algn="ctr" defTabSz="412750">
              <a:defRPr sz="2400">
                <a:solidFill>
                  <a:srgbClr val="002452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pPr>
            <a:endParaRPr/>
          </a:p>
        </p:txBody>
      </p:sp>
      <p:sp>
        <p:nvSpPr>
          <p:cNvPr id="1083" name="角丸四角形"/>
          <p:cNvSpPr/>
          <p:nvPr/>
        </p:nvSpPr>
        <p:spPr>
          <a:xfrm>
            <a:off x="263352" y="2276872"/>
            <a:ext cx="5713282" cy="4248472"/>
          </a:xfrm>
          <a:prstGeom prst="roundRect">
            <a:avLst>
              <a:gd name="adj" fmla="val 3192"/>
            </a:avLst>
          </a:prstGeom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12750">
              <a:defRPr sz="2400">
                <a:solidFill>
                  <a:srgbClr val="002452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pPr>
            <a:endParaRPr/>
          </a:p>
        </p:txBody>
      </p:sp>
      <p:sp>
        <p:nvSpPr>
          <p:cNvPr id="1084" name="テキストテキスト"/>
          <p:cNvSpPr/>
          <p:nvPr/>
        </p:nvSpPr>
        <p:spPr>
          <a:xfrm>
            <a:off x="658398" y="3274830"/>
            <a:ext cx="4923190" cy="733016"/>
          </a:xfrm>
          <a:prstGeom prst="roundRect">
            <a:avLst>
              <a:gd name="adj" fmla="val 23437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8" tIns="35718" rIns="35718" bIns="35718" anchor="ctr"/>
          <a:lstStyle/>
          <a:p>
            <a:pPr lvl="1" indent="0" algn="ctr" defTabSz="457200">
              <a:defRPr sz="2000">
                <a:solidFill>
                  <a:srgbClr val="FFFFFF"/>
                </a:solidFill>
              </a:defRPr>
            </a:pPr>
            <a:r>
              <a:rPr lang="ja-JP" altLang="en-US"/>
              <a:t>サブ見出し１</a:t>
            </a:r>
            <a:endParaRPr dirty="0"/>
          </a:p>
        </p:txBody>
      </p:sp>
      <p:sp>
        <p:nvSpPr>
          <p:cNvPr id="1085" name="テキストテキスト"/>
          <p:cNvSpPr/>
          <p:nvPr/>
        </p:nvSpPr>
        <p:spPr>
          <a:xfrm>
            <a:off x="6602165" y="3274830"/>
            <a:ext cx="4923189" cy="733016"/>
          </a:xfrm>
          <a:prstGeom prst="roundRect">
            <a:avLst>
              <a:gd name="adj" fmla="val 23437"/>
            </a:avLst>
          </a:prstGeom>
          <a:solidFill>
            <a:srgbClr val="E91F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8" tIns="35718" rIns="35718" bIns="35718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pPr lvl="1" indent="0" algn="ctr" defTabSz="457200">
              <a:defRPr sz="2000">
                <a:solidFill>
                  <a:srgbClr val="FFFFFF"/>
                </a:solidFill>
              </a:defRPr>
            </a:pPr>
            <a:r>
              <a:rPr lang="ja-JP" altLang="en-US"/>
              <a:t>サブ見出し２</a:t>
            </a:r>
            <a:endParaRPr lang="ja-JP" altLang="en-US" dirty="0"/>
          </a:p>
        </p:txBody>
      </p:sp>
      <p:sp>
        <p:nvSpPr>
          <p:cNvPr id="1086" name="文本框 13"/>
          <p:cNvSpPr txBox="1"/>
          <p:nvPr/>
        </p:nvSpPr>
        <p:spPr>
          <a:xfrm>
            <a:off x="6633914" y="2540804"/>
            <a:ext cx="489143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4000" b="1">
                <a:solidFill>
                  <a:srgbClr val="E91F00"/>
                </a:solidFill>
              </a:defRPr>
            </a:lvl1pPr>
          </a:lstStyle>
          <a:p>
            <a:r>
              <a:rPr lang="ja-JP" altLang="en-US" sz="3000">
                <a:solidFill>
                  <a:schemeClr val="accent3"/>
                </a:solidFill>
              </a:rPr>
              <a:t>見出し２</a:t>
            </a:r>
            <a:endParaRPr sz="3000" dirty="0">
              <a:solidFill>
                <a:schemeClr val="accent3"/>
              </a:solidFill>
            </a:endParaRPr>
          </a:p>
        </p:txBody>
      </p:sp>
      <p:sp>
        <p:nvSpPr>
          <p:cNvPr id="1087" name="文本框 13"/>
          <p:cNvSpPr txBox="1"/>
          <p:nvPr/>
        </p:nvSpPr>
        <p:spPr>
          <a:xfrm>
            <a:off x="658398" y="2540804"/>
            <a:ext cx="4923190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4000" b="1">
                <a:solidFill>
                  <a:srgbClr val="306FB6"/>
                </a:solidFill>
              </a:defRPr>
            </a:lvl1pPr>
          </a:lstStyle>
          <a:p>
            <a:r>
              <a:rPr lang="en-US" sz="3000" dirty="0">
                <a:solidFill>
                  <a:schemeClr val="tx2"/>
                </a:solidFill>
              </a:rPr>
              <a:t>見出し１</a:t>
            </a:r>
            <a:endParaRPr sz="3000" dirty="0">
              <a:solidFill>
                <a:schemeClr val="tx2"/>
              </a:solidFill>
            </a:endParaRPr>
          </a:p>
        </p:txBody>
      </p:sp>
      <p:sp>
        <p:nvSpPr>
          <p:cNvPr id="1090" name="object 7"/>
          <p:cNvSpPr/>
          <p:nvPr/>
        </p:nvSpPr>
        <p:spPr>
          <a:xfrm>
            <a:off x="608254" y="4203955"/>
            <a:ext cx="2072641" cy="2072641"/>
          </a:xfrm>
          <a:prstGeom prst="rect">
            <a:avLst/>
          </a:prstGeom>
          <a:solidFill>
            <a:srgbClr val="E5F1F9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dirty="0" err="1"/>
              <a:t>アイコン</a:t>
            </a:r>
            <a:endParaRPr lang="en-US" dirty="0"/>
          </a:p>
          <a:p>
            <a:r>
              <a:rPr lang="ja-JP" altLang="en-US"/>
              <a:t>・画像</a:t>
            </a:r>
            <a:endParaRPr dirty="0"/>
          </a:p>
        </p:txBody>
      </p:sp>
      <p:sp>
        <p:nvSpPr>
          <p:cNvPr id="1091" name="object 7"/>
          <p:cNvSpPr/>
          <p:nvPr/>
        </p:nvSpPr>
        <p:spPr>
          <a:xfrm>
            <a:off x="6633915" y="4270621"/>
            <a:ext cx="2072641" cy="2072641"/>
          </a:xfrm>
          <a:prstGeom prst="rect">
            <a:avLst/>
          </a:prstGeom>
          <a:solidFill>
            <a:srgbClr val="E5F1F9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アイコン</a:t>
            </a:r>
          </a:p>
          <a:p>
            <a:r>
              <a:rPr lang="ja-JP" altLang="en-US"/>
              <a:t>・画像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46C219-EBEF-5EE2-22D4-F8EE95FD123A}"/>
              </a:ext>
            </a:extLst>
          </p:cNvPr>
          <p:cNvSpPr txBox="1"/>
          <p:nvPr/>
        </p:nvSpPr>
        <p:spPr>
          <a:xfrm>
            <a:off x="8949113" y="4306278"/>
            <a:ext cx="2576241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2000">
                <a:solidFill>
                  <a:schemeClr val="accent3"/>
                </a:solidFill>
              </a:rPr>
              <a:t>テキスト本文２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852ECB-1F29-6F2B-9A91-2D182F43873C}"/>
              </a:ext>
            </a:extLst>
          </p:cNvPr>
          <p:cNvSpPr txBox="1"/>
          <p:nvPr/>
        </p:nvSpPr>
        <p:spPr>
          <a:xfrm>
            <a:off x="2923452" y="4221088"/>
            <a:ext cx="2658136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2000">
                <a:solidFill>
                  <a:schemeClr val="accent2"/>
                </a:solidFill>
              </a:rPr>
              <a:t>テキスト</a:t>
            </a:r>
            <a:r>
              <a:rPr lang="ja-JP" altLang="en-US" sz="2000">
                <a:solidFill>
                  <a:schemeClr val="accent2"/>
                </a:solidFill>
              </a:rPr>
              <a:t>本文</a:t>
            </a:r>
            <a:r>
              <a:rPr kumimoji="1" lang="ja-JP" altLang="en-US" sz="2000">
                <a:solidFill>
                  <a:schemeClr val="accent2"/>
                </a:solidFill>
              </a:rPr>
              <a:t>１</a:t>
            </a:r>
            <a:endParaRPr kumimoji="1" lang="en-US" altLang="ja-JP" sz="2000" dirty="0">
              <a:solidFill>
                <a:schemeClr val="accent2"/>
              </a:solidFill>
            </a:endParaRPr>
          </a:p>
        </p:txBody>
      </p:sp>
      <p:sp>
        <p:nvSpPr>
          <p:cNvPr id="3" name="テキストテキスト">
            <a:extLst>
              <a:ext uri="{FF2B5EF4-FFF2-40B4-BE49-F238E27FC236}">
                <a16:creationId xmlns:a16="http://schemas.microsoft.com/office/drawing/2014/main" id="{314947BC-AD60-8333-48DB-1856FC4C6C5C}"/>
              </a:ext>
            </a:extLst>
          </p:cNvPr>
          <p:cNvSpPr txBox="1"/>
          <p:nvPr/>
        </p:nvSpPr>
        <p:spPr>
          <a:xfrm>
            <a:off x="3863752" y="1177729"/>
            <a:ext cx="4464496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1"/>
                </a:solidFill>
              </a:rPr>
              <a:t>大項目の見出し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25</Words>
  <Application>Microsoft Macintosh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108</cp:revision>
  <dcterms:created xsi:type="dcterms:W3CDTF">2023-03-04T19:51:34Z</dcterms:created>
  <dcterms:modified xsi:type="dcterms:W3CDTF">2024-12-01T18:19:27Z</dcterms:modified>
</cp:coreProperties>
</file>