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03147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テキスト"/>
          <p:cNvSpPr/>
          <p:nvPr/>
        </p:nvSpPr>
        <p:spPr>
          <a:xfrm>
            <a:off x="1258061" y="3349912"/>
            <a:ext cx="4498945" cy="6688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左カラムの補足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08" name="テキストテキスト"/>
          <p:cNvSpPr/>
          <p:nvPr/>
        </p:nvSpPr>
        <p:spPr>
          <a:xfrm>
            <a:off x="6600056" y="2276872"/>
            <a:ext cx="4549744" cy="853315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右カラムの見出し</a:t>
            </a:r>
            <a:endParaRPr lang="ja-JP" altLang="en-US" dirty="0"/>
          </a:p>
        </p:txBody>
      </p:sp>
      <p:sp>
        <p:nvSpPr>
          <p:cNvPr id="1109" name="テキストテキスト"/>
          <p:cNvSpPr/>
          <p:nvPr/>
        </p:nvSpPr>
        <p:spPr>
          <a:xfrm>
            <a:off x="6625456" y="3349912"/>
            <a:ext cx="4498944" cy="6688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右カラムの補足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110" name="テキストテキスト"/>
          <p:cNvSpPr txBox="1"/>
          <p:nvPr/>
        </p:nvSpPr>
        <p:spPr>
          <a:xfrm>
            <a:off x="4927732" y="1276737"/>
            <a:ext cx="2336535" cy="515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2500">
                <a:solidFill>
                  <a:schemeClr val="tx1"/>
                </a:solidFill>
              </a:rPr>
              <a:t>大項目の見出し</a:t>
            </a:r>
            <a:endParaRPr sz="2500" dirty="0">
              <a:solidFill>
                <a:schemeClr val="tx1"/>
              </a:solidFill>
            </a:endParaRPr>
          </a:p>
        </p:txBody>
      </p:sp>
      <p:sp>
        <p:nvSpPr>
          <p:cNvPr id="1111" name="テキストテキスト"/>
          <p:cNvSpPr/>
          <p:nvPr/>
        </p:nvSpPr>
        <p:spPr>
          <a:xfrm>
            <a:off x="1232661" y="2276872"/>
            <a:ext cx="4549745" cy="85331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左カラムの見出し</a:t>
            </a:r>
            <a:endParaRPr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C968782-EA27-C90A-E56E-8CB3CD33EE7E}"/>
              </a:ext>
            </a:extLst>
          </p:cNvPr>
          <p:cNvSpPr txBox="1"/>
          <p:nvPr/>
        </p:nvSpPr>
        <p:spPr>
          <a:xfrm>
            <a:off x="1232661" y="4444108"/>
            <a:ext cx="40561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chemeClr val="tx2"/>
                </a:solidFill>
              </a:rPr>
              <a:t>左カラムの本文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CEDF71-3935-9A60-2F18-87E169CE5DFE}"/>
              </a:ext>
            </a:extLst>
          </p:cNvPr>
          <p:cNvSpPr txBox="1"/>
          <p:nvPr/>
        </p:nvSpPr>
        <p:spPr>
          <a:xfrm>
            <a:off x="6600057" y="4470182"/>
            <a:ext cx="4549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chemeClr val="accent3"/>
                </a:solidFill>
              </a:rPr>
              <a:t>右カラムの本文</a:t>
            </a:r>
            <a:endParaRPr lang="ja-JP" alt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27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107</cp:revision>
  <dcterms:created xsi:type="dcterms:W3CDTF">2023-03-04T19:51:34Z</dcterms:created>
  <dcterms:modified xsi:type="dcterms:W3CDTF">2025-07-12T22:19:37Z</dcterms:modified>
</cp:coreProperties>
</file>