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線"/>
          <p:cNvSpPr/>
          <p:nvPr/>
        </p:nvSpPr>
        <p:spPr>
          <a:xfrm flipH="1">
            <a:off x="6138993" y="1791343"/>
            <a:ext cx="1" cy="4070839"/>
          </a:xfrm>
          <a:prstGeom prst="line">
            <a:avLst/>
          </a:prstGeom>
          <a:ln w="508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38" name="テキストテキスト"/>
          <p:cNvSpPr/>
          <p:nvPr/>
        </p:nvSpPr>
        <p:spPr>
          <a:xfrm>
            <a:off x="7168069" y="2371315"/>
            <a:ext cx="4290477" cy="585411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右項目のタイトル</a:t>
            </a:r>
            <a:endParaRPr lang="ja-JP" altLang="en-US" dirty="0"/>
          </a:p>
        </p:txBody>
      </p:sp>
      <p:sp>
        <p:nvSpPr>
          <p:cNvPr id="1241" name="テキストテキスト"/>
          <p:cNvSpPr/>
          <p:nvPr/>
        </p:nvSpPr>
        <p:spPr>
          <a:xfrm>
            <a:off x="733454" y="2371315"/>
            <a:ext cx="4290477" cy="58541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左項目のタイトル</a:t>
            </a:r>
            <a:endParaRPr dirty="0"/>
          </a:p>
        </p:txBody>
      </p:sp>
      <p:sp>
        <p:nvSpPr>
          <p:cNvPr id="1243" name="テキストテキスト…"/>
          <p:cNvSpPr txBox="1"/>
          <p:nvPr/>
        </p:nvSpPr>
        <p:spPr>
          <a:xfrm>
            <a:off x="1093467" y="3444732"/>
            <a:ext cx="2049279" cy="243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左項目の説明１</a:t>
            </a:r>
            <a:endParaRPr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左項目の説明２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左項目の説明３</a:t>
            </a:r>
            <a:endParaRPr lang="en-US" altLang="ja-JP" dirty="0">
              <a:solidFill>
                <a:schemeClr val="tx2"/>
              </a:solidFill>
            </a:endParaRP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左項目の説明４</a:t>
            </a:r>
            <a:endParaRPr lang="en-US" altLang="ja-JP" dirty="0">
              <a:solidFill>
                <a:schemeClr val="tx2"/>
              </a:solidFill>
            </a:endParaRPr>
          </a:p>
        </p:txBody>
      </p:sp>
      <p:sp>
        <p:nvSpPr>
          <p:cNvPr id="1244" name="テキストテキスト…"/>
          <p:cNvSpPr txBox="1"/>
          <p:nvPr/>
        </p:nvSpPr>
        <p:spPr>
          <a:xfrm>
            <a:off x="7249190" y="3444732"/>
            <a:ext cx="2049279" cy="2436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右項目の説明１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右項目の説明２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右項目の説明３</a:t>
            </a:r>
          </a:p>
          <a:p>
            <a:pPr marL="200526" indent="-200526" defTabSz="177800">
              <a:lnSpc>
                <a:spcPct val="200000"/>
              </a:lnSpc>
              <a:buSzPct val="100000"/>
              <a:buChar char="•"/>
              <a:defRPr sz="20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右項目の説明４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FD34A0-9BBB-7574-B4EB-27BFDA9CB90B}"/>
              </a:ext>
            </a:extLst>
          </p:cNvPr>
          <p:cNvSpPr txBox="1"/>
          <p:nvPr/>
        </p:nvSpPr>
        <p:spPr>
          <a:xfrm>
            <a:off x="7946068" y="1662865"/>
            <a:ext cx="2704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>
                <a:solidFill>
                  <a:schemeClr val="accent2"/>
                </a:solidFill>
              </a:rPr>
              <a:t>右項目のサブタイトル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86598D1-4EA1-64F9-D7F2-64E109FF413A}"/>
              </a:ext>
            </a:extLst>
          </p:cNvPr>
          <p:cNvSpPr txBox="1"/>
          <p:nvPr/>
        </p:nvSpPr>
        <p:spPr>
          <a:xfrm>
            <a:off x="1498524" y="1684503"/>
            <a:ext cx="2704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>
                <a:solidFill>
                  <a:srgbClr val="FF0000"/>
                </a:solidFill>
              </a:rPr>
              <a:t>左項目のサブタイトル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56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117</cp:revision>
  <dcterms:created xsi:type="dcterms:W3CDTF">2023-03-04T19:51:34Z</dcterms:created>
  <dcterms:modified xsi:type="dcterms:W3CDTF">2025-07-12T21:58:05Z</dcterms:modified>
</cp:coreProperties>
</file>