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48" autoAdjust="0"/>
    <p:restoredTop sz="96197" autoAdjust="0"/>
  </p:normalViewPr>
  <p:slideViewPr>
    <p:cSldViewPr>
      <p:cViewPr varScale="1">
        <p:scale>
          <a:sx n="93" d="100"/>
          <a:sy n="93" d="100"/>
        </p:scale>
        <p:origin x="216" y="84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2025/7/13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2025/7/13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000264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">
            <a:extLst>
              <a:ext uri="{FF2B5EF4-FFF2-40B4-BE49-F238E27FC236}">
                <a16:creationId xmlns:a16="http://schemas.microsoft.com/office/drawing/2014/main" id="{96ED383B-2BF2-4E83-5E04-EC751231995D}"/>
              </a:ext>
            </a:extLst>
          </p:cNvPr>
          <p:cNvSpPr/>
          <p:nvPr/>
        </p:nvSpPr>
        <p:spPr>
          <a:xfrm>
            <a:off x="2942598" y="3843599"/>
            <a:ext cx="4001750" cy="1176079"/>
          </a:xfrm>
          <a:prstGeom prst="rect">
            <a:avLst/>
          </a:prstGeom>
          <a:solidFill>
            <a:srgbClr val="F0F1F4"/>
          </a:solidFill>
          <a:ln w="12700">
            <a:miter lim="400000"/>
          </a:ln>
        </p:spPr>
        <p:txBody>
          <a:bodyPr lIns="90000" tIns="90000" rIns="90000" bIns="90000" anchor="ctr"/>
          <a:lstStyle/>
          <a:p>
            <a:pPr algn="ctr">
              <a:defRPr>
                <a:solidFill>
                  <a:srgbClr val="333333"/>
                </a:solidFill>
              </a:defRPr>
            </a:pPr>
            <a:endParaRPr sz="900"/>
          </a:p>
        </p:txBody>
      </p:sp>
      <p:sp>
        <p:nvSpPr>
          <p:cNvPr id="5" name="中小企業">
            <a:extLst>
              <a:ext uri="{FF2B5EF4-FFF2-40B4-BE49-F238E27FC236}">
                <a16:creationId xmlns:a16="http://schemas.microsoft.com/office/drawing/2014/main" id="{AC3C6244-3CF9-0BC8-9A21-073B01434A5F}"/>
              </a:ext>
            </a:extLst>
          </p:cNvPr>
          <p:cNvSpPr/>
          <p:nvPr/>
        </p:nvSpPr>
        <p:spPr>
          <a:xfrm>
            <a:off x="7320136" y="1528346"/>
            <a:ext cx="4001750" cy="555088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0000" tIns="90000" rIns="90000" bIns="90000" anchor="ctr"/>
          <a:lstStyle>
            <a:lvl1pPr algn="ctr" defTabSz="914400">
              <a:defRPr sz="4000">
                <a:solidFill>
                  <a:srgbClr val="FFFFFF"/>
                </a:solidFill>
                <a:latin typeface="M PLUS 2 Bold"/>
                <a:ea typeface="M PLUS 2 Bold"/>
                <a:cs typeface="M PLUS 2 Bold"/>
                <a:sym typeface="M PLUS 2 Bold"/>
              </a:defRPr>
            </a:lvl1pPr>
          </a:lstStyle>
          <a:p>
            <a:r>
              <a:rPr lang="ja-JP" altLang="en-US" sz="2000" b="1">
                <a:latin typeface="+mj-ea"/>
                <a:ea typeface="+mj-ea"/>
              </a:rPr>
              <a:t>右の見出し</a:t>
            </a:r>
            <a:endParaRPr lang="ja-JP" altLang="en-US" sz="2000" b="1" dirty="0">
              <a:latin typeface="+mj-ea"/>
              <a:ea typeface="+mj-ea"/>
            </a:endParaRPr>
          </a:p>
        </p:txBody>
      </p:sp>
      <p:sp>
        <p:nvSpPr>
          <p:cNvPr id="6" name="大手企業">
            <a:extLst>
              <a:ext uri="{FF2B5EF4-FFF2-40B4-BE49-F238E27FC236}">
                <a16:creationId xmlns:a16="http://schemas.microsoft.com/office/drawing/2014/main" id="{32A6DB9D-1FFF-C349-1FD3-560D76C246E2}"/>
              </a:ext>
            </a:extLst>
          </p:cNvPr>
          <p:cNvSpPr/>
          <p:nvPr/>
        </p:nvSpPr>
        <p:spPr>
          <a:xfrm>
            <a:off x="2978910" y="1539343"/>
            <a:ext cx="4001750" cy="533094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0000" tIns="90000" rIns="90000" bIns="90000" anchor="ctr"/>
          <a:lstStyle>
            <a:lvl1pPr algn="ctr" defTabSz="825500">
              <a:defRPr sz="4000">
                <a:solidFill>
                  <a:srgbClr val="FFFFFF"/>
                </a:solidFill>
                <a:latin typeface="M PLUS 2 Bold"/>
                <a:ea typeface="M PLUS 2 Bold"/>
                <a:cs typeface="M PLUS 2 Bold"/>
                <a:sym typeface="M PLUS 2 Bold"/>
              </a:defRPr>
            </a:lvl1pPr>
          </a:lstStyle>
          <a:p>
            <a:r>
              <a:rPr lang="ja-JP" altLang="en-US" sz="2000" b="1">
                <a:latin typeface="+mj-ea"/>
                <a:ea typeface="+mj-ea"/>
              </a:rPr>
              <a:t>左の見出し</a:t>
            </a:r>
            <a:endParaRPr sz="2000" b="1" dirty="0">
              <a:latin typeface="+mj-ea"/>
              <a:ea typeface="+mj-ea"/>
            </a:endParaRPr>
          </a:p>
        </p:txBody>
      </p:sp>
      <p:sp>
        <p:nvSpPr>
          <p:cNvPr id="7" name="テキストテキスト…">
            <a:extLst>
              <a:ext uri="{FF2B5EF4-FFF2-40B4-BE49-F238E27FC236}">
                <a16:creationId xmlns:a16="http://schemas.microsoft.com/office/drawing/2014/main" id="{D9082488-B34D-D4B0-CD72-8E0D96EAEF17}"/>
              </a:ext>
            </a:extLst>
          </p:cNvPr>
          <p:cNvSpPr txBox="1"/>
          <p:nvPr/>
        </p:nvSpPr>
        <p:spPr>
          <a:xfrm>
            <a:off x="3121350" y="4273261"/>
            <a:ext cx="3622722" cy="316754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marL="240631" indent="-240631" defTabSz="412750">
              <a:lnSpc>
                <a:spcPct val="120000"/>
              </a:lnSpc>
              <a:buSzPct val="100000"/>
              <a:buChar char="•"/>
              <a:defRPr sz="3000"/>
            </a:pPr>
            <a:r>
              <a:rPr lang="ja-JP" altLang="en-US" sz="1500"/>
              <a:t>左項目の二段目のテキスト</a:t>
            </a:r>
            <a:endParaRPr lang="ja-JP" altLang="en-US" sz="1500" dirty="0"/>
          </a:p>
        </p:txBody>
      </p:sp>
      <p:sp>
        <p:nvSpPr>
          <p:cNvPr id="10" name="組織構築…">
            <a:extLst>
              <a:ext uri="{FF2B5EF4-FFF2-40B4-BE49-F238E27FC236}">
                <a16:creationId xmlns:a16="http://schemas.microsoft.com/office/drawing/2014/main" id="{86CA17AA-0493-D31D-B5FC-A4E2F1593086}"/>
              </a:ext>
            </a:extLst>
          </p:cNvPr>
          <p:cNvSpPr/>
          <p:nvPr/>
        </p:nvSpPr>
        <p:spPr>
          <a:xfrm>
            <a:off x="832936" y="3832602"/>
            <a:ext cx="1842843" cy="1198073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0000" tIns="90000" rIns="90000" bIns="90000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r>
              <a:rPr lang="ja-JP" altLang="en-US" sz="1500">
                <a:latin typeface="+mj-lt"/>
              </a:rPr>
              <a:t>ラベル２</a:t>
            </a:r>
            <a:endParaRPr sz="1500" dirty="0">
              <a:latin typeface="+mj-lt"/>
            </a:endParaRPr>
          </a:p>
        </p:txBody>
      </p:sp>
      <p:sp>
        <p:nvSpPr>
          <p:cNvPr id="20" name="マネジメント">
            <a:extLst>
              <a:ext uri="{FF2B5EF4-FFF2-40B4-BE49-F238E27FC236}">
                <a16:creationId xmlns:a16="http://schemas.microsoft.com/office/drawing/2014/main" id="{5C60DDC2-1DB1-8A9A-739C-F4C1E360BE83}"/>
              </a:ext>
            </a:extLst>
          </p:cNvPr>
          <p:cNvSpPr/>
          <p:nvPr/>
        </p:nvSpPr>
        <p:spPr>
          <a:xfrm>
            <a:off x="833965" y="2358036"/>
            <a:ext cx="1842843" cy="1198073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0000" tIns="90000" rIns="90000" bIns="90000" anchor="ctr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r>
              <a:rPr lang="ja-JP" altLang="en-US" sz="1500">
                <a:latin typeface="+mj-lt"/>
              </a:rPr>
              <a:t>ラベル１</a:t>
            </a:r>
            <a:endParaRPr sz="1500" dirty="0">
              <a:latin typeface="+mj-lt"/>
            </a:endParaRPr>
          </a:p>
        </p:txBody>
      </p:sp>
      <p:sp>
        <p:nvSpPr>
          <p:cNvPr id="21" name="四角形">
            <a:extLst>
              <a:ext uri="{FF2B5EF4-FFF2-40B4-BE49-F238E27FC236}">
                <a16:creationId xmlns:a16="http://schemas.microsoft.com/office/drawing/2014/main" id="{E748DAF1-8279-9FE0-4704-D9B5806860B4}"/>
              </a:ext>
            </a:extLst>
          </p:cNvPr>
          <p:cNvSpPr/>
          <p:nvPr/>
        </p:nvSpPr>
        <p:spPr>
          <a:xfrm>
            <a:off x="2944083" y="2369033"/>
            <a:ext cx="4001750" cy="1176079"/>
          </a:xfrm>
          <a:prstGeom prst="rect">
            <a:avLst/>
          </a:prstGeom>
          <a:solidFill>
            <a:srgbClr val="F0F1F4"/>
          </a:solidFill>
          <a:ln w="12700">
            <a:miter lim="400000"/>
          </a:ln>
        </p:spPr>
        <p:txBody>
          <a:bodyPr lIns="90000" tIns="90000" rIns="90000" bIns="90000" anchor="ctr"/>
          <a:lstStyle/>
          <a:p>
            <a:pPr algn="ctr">
              <a:defRPr>
                <a:solidFill>
                  <a:srgbClr val="333333"/>
                </a:solidFill>
              </a:defRPr>
            </a:pPr>
            <a:endParaRPr sz="900"/>
          </a:p>
        </p:txBody>
      </p:sp>
      <p:sp>
        <p:nvSpPr>
          <p:cNvPr id="22" name="テキストテキスト…">
            <a:extLst>
              <a:ext uri="{FF2B5EF4-FFF2-40B4-BE49-F238E27FC236}">
                <a16:creationId xmlns:a16="http://schemas.microsoft.com/office/drawing/2014/main" id="{A2056A04-7FDB-64AF-22AC-8C2A955DBE20}"/>
              </a:ext>
            </a:extLst>
          </p:cNvPr>
          <p:cNvSpPr txBox="1"/>
          <p:nvPr/>
        </p:nvSpPr>
        <p:spPr>
          <a:xfrm>
            <a:off x="3122834" y="2793230"/>
            <a:ext cx="3621238" cy="322219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marL="240631" indent="-240631" defTabSz="412750">
              <a:lnSpc>
                <a:spcPct val="120000"/>
              </a:lnSpc>
              <a:buSzPct val="100000"/>
              <a:buChar char="•"/>
              <a:defRPr sz="3000"/>
            </a:pPr>
            <a:r>
              <a:rPr lang="ja-JP" altLang="en-US" sz="1500"/>
              <a:t>左項目の一段目のテキスト</a:t>
            </a:r>
            <a:endParaRPr lang="ja-JP" altLang="en-US" sz="1500" dirty="0"/>
          </a:p>
        </p:txBody>
      </p:sp>
      <p:sp>
        <p:nvSpPr>
          <p:cNvPr id="23" name="四角形">
            <a:extLst>
              <a:ext uri="{FF2B5EF4-FFF2-40B4-BE49-F238E27FC236}">
                <a16:creationId xmlns:a16="http://schemas.microsoft.com/office/drawing/2014/main" id="{4CC4ABB2-3D65-806D-7B66-6102B2B441C0}"/>
              </a:ext>
            </a:extLst>
          </p:cNvPr>
          <p:cNvSpPr/>
          <p:nvPr/>
        </p:nvSpPr>
        <p:spPr>
          <a:xfrm>
            <a:off x="7320136" y="2440499"/>
            <a:ext cx="4001750" cy="1176079"/>
          </a:xfrm>
          <a:prstGeom prst="rect">
            <a:avLst/>
          </a:prstGeom>
          <a:solidFill>
            <a:srgbClr val="F0F1F4"/>
          </a:solidFill>
          <a:ln w="12700">
            <a:miter lim="400000"/>
          </a:ln>
        </p:spPr>
        <p:txBody>
          <a:bodyPr lIns="90000" tIns="90000" rIns="90000" bIns="90000" anchor="ctr"/>
          <a:lstStyle/>
          <a:p>
            <a:pPr algn="ctr">
              <a:defRPr>
                <a:solidFill>
                  <a:srgbClr val="333333"/>
                </a:solidFill>
              </a:defRPr>
            </a:pPr>
            <a:endParaRPr sz="900"/>
          </a:p>
        </p:txBody>
      </p:sp>
      <p:sp>
        <p:nvSpPr>
          <p:cNvPr id="24" name="テキストテキスト…">
            <a:extLst>
              <a:ext uri="{FF2B5EF4-FFF2-40B4-BE49-F238E27FC236}">
                <a16:creationId xmlns:a16="http://schemas.microsoft.com/office/drawing/2014/main" id="{FED11053-2740-0CC2-C1BB-398EB090B3A3}"/>
              </a:ext>
            </a:extLst>
          </p:cNvPr>
          <p:cNvSpPr txBox="1"/>
          <p:nvPr/>
        </p:nvSpPr>
        <p:spPr>
          <a:xfrm>
            <a:off x="7497858" y="2793230"/>
            <a:ext cx="3638702" cy="316753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marL="240631" indent="-240631" defTabSz="412750">
              <a:lnSpc>
                <a:spcPct val="120000"/>
              </a:lnSpc>
              <a:buSzPct val="100000"/>
              <a:buChar char="•"/>
              <a:defRPr sz="3000"/>
            </a:pPr>
            <a:r>
              <a:rPr lang="en-US" sz="1500" dirty="0" err="1"/>
              <a:t>右項目の一段目のテキスト</a:t>
            </a:r>
            <a:endParaRPr sz="1500" dirty="0"/>
          </a:p>
        </p:txBody>
      </p:sp>
      <p:sp>
        <p:nvSpPr>
          <p:cNvPr id="25" name="四角形">
            <a:extLst>
              <a:ext uri="{FF2B5EF4-FFF2-40B4-BE49-F238E27FC236}">
                <a16:creationId xmlns:a16="http://schemas.microsoft.com/office/drawing/2014/main" id="{E89ECC7B-A3B0-5B84-5259-DECBA058F3D6}"/>
              </a:ext>
            </a:extLst>
          </p:cNvPr>
          <p:cNvSpPr/>
          <p:nvPr/>
        </p:nvSpPr>
        <p:spPr>
          <a:xfrm>
            <a:off x="7319107" y="3854596"/>
            <a:ext cx="4001750" cy="1176079"/>
          </a:xfrm>
          <a:prstGeom prst="rect">
            <a:avLst/>
          </a:prstGeom>
          <a:solidFill>
            <a:srgbClr val="F0F1F4"/>
          </a:solidFill>
          <a:ln w="12700">
            <a:miter lim="400000"/>
          </a:ln>
        </p:spPr>
        <p:txBody>
          <a:bodyPr lIns="90000" tIns="90000" rIns="90000" bIns="90000" anchor="ctr"/>
          <a:lstStyle/>
          <a:p>
            <a:pPr algn="ctr">
              <a:defRPr>
                <a:solidFill>
                  <a:srgbClr val="333333"/>
                </a:solidFill>
              </a:defRPr>
            </a:pPr>
            <a:endParaRPr sz="900"/>
          </a:p>
        </p:txBody>
      </p:sp>
      <p:sp>
        <p:nvSpPr>
          <p:cNvPr id="26" name="テキストテキスト…">
            <a:extLst>
              <a:ext uri="{FF2B5EF4-FFF2-40B4-BE49-F238E27FC236}">
                <a16:creationId xmlns:a16="http://schemas.microsoft.com/office/drawing/2014/main" id="{D7F8A722-2F82-B55E-471A-887580B42A37}"/>
              </a:ext>
            </a:extLst>
          </p:cNvPr>
          <p:cNvSpPr txBox="1"/>
          <p:nvPr/>
        </p:nvSpPr>
        <p:spPr>
          <a:xfrm>
            <a:off x="7475946" y="4273261"/>
            <a:ext cx="3660613" cy="316752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marL="240631" indent="-240631" defTabSz="412750">
              <a:lnSpc>
                <a:spcPct val="120000"/>
              </a:lnSpc>
              <a:buSzPct val="100000"/>
              <a:buChar char="•"/>
              <a:defRPr sz="3000"/>
            </a:pPr>
            <a:r>
              <a:rPr lang="ja-JP" altLang="en-US" sz="1500"/>
              <a:t>右項目の二段目のテキスト</a:t>
            </a:r>
            <a:endParaRPr lang="ja-JP" altLang="en-US" sz="1500" dirty="0"/>
          </a:p>
        </p:txBody>
      </p:sp>
      <p:sp>
        <p:nvSpPr>
          <p:cNvPr id="31" name="四角形">
            <a:extLst>
              <a:ext uri="{FF2B5EF4-FFF2-40B4-BE49-F238E27FC236}">
                <a16:creationId xmlns:a16="http://schemas.microsoft.com/office/drawing/2014/main" id="{22083DD8-0BAA-FC17-6D01-87BDCC9FF490}"/>
              </a:ext>
            </a:extLst>
          </p:cNvPr>
          <p:cNvSpPr/>
          <p:nvPr/>
        </p:nvSpPr>
        <p:spPr>
          <a:xfrm>
            <a:off x="2920686" y="5338268"/>
            <a:ext cx="4001750" cy="1176079"/>
          </a:xfrm>
          <a:prstGeom prst="rect">
            <a:avLst/>
          </a:prstGeom>
          <a:solidFill>
            <a:srgbClr val="F0F1F4"/>
          </a:solidFill>
          <a:ln w="12700">
            <a:miter lim="400000"/>
          </a:ln>
        </p:spPr>
        <p:txBody>
          <a:bodyPr lIns="90000" tIns="90000" rIns="90000" bIns="90000" anchor="ctr"/>
          <a:lstStyle/>
          <a:p>
            <a:pPr algn="ctr">
              <a:defRPr>
                <a:solidFill>
                  <a:srgbClr val="333333"/>
                </a:solidFill>
              </a:defRPr>
            </a:pPr>
            <a:endParaRPr sz="900" dirty="0"/>
          </a:p>
        </p:txBody>
      </p:sp>
      <p:sp>
        <p:nvSpPr>
          <p:cNvPr id="32" name="テキストテキスト…">
            <a:extLst>
              <a:ext uri="{FF2B5EF4-FFF2-40B4-BE49-F238E27FC236}">
                <a16:creationId xmlns:a16="http://schemas.microsoft.com/office/drawing/2014/main" id="{71DBBEA9-3DC0-5258-A046-5802B97E52A0}"/>
              </a:ext>
            </a:extLst>
          </p:cNvPr>
          <p:cNvSpPr txBox="1"/>
          <p:nvPr/>
        </p:nvSpPr>
        <p:spPr>
          <a:xfrm>
            <a:off x="3099438" y="5767930"/>
            <a:ext cx="3644634" cy="316754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marL="240631" indent="-240631" defTabSz="412750">
              <a:lnSpc>
                <a:spcPct val="120000"/>
              </a:lnSpc>
              <a:buSzPct val="100000"/>
              <a:buChar char="•"/>
              <a:defRPr sz="3000"/>
            </a:pPr>
            <a:r>
              <a:rPr lang="ja-JP" altLang="en-US" sz="1500"/>
              <a:t>左項目の三段目のテキスト</a:t>
            </a:r>
            <a:endParaRPr lang="ja-JP" altLang="en-US" sz="1500" dirty="0"/>
          </a:p>
        </p:txBody>
      </p:sp>
      <p:sp>
        <p:nvSpPr>
          <p:cNvPr id="33" name="組織構築…">
            <a:extLst>
              <a:ext uri="{FF2B5EF4-FFF2-40B4-BE49-F238E27FC236}">
                <a16:creationId xmlns:a16="http://schemas.microsoft.com/office/drawing/2014/main" id="{D190736C-A3EF-A2DA-9566-0003EABA73B4}"/>
              </a:ext>
            </a:extLst>
          </p:cNvPr>
          <p:cNvSpPr/>
          <p:nvPr/>
        </p:nvSpPr>
        <p:spPr>
          <a:xfrm>
            <a:off x="811024" y="5327271"/>
            <a:ext cx="1842843" cy="1198073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0000" tIns="90000" rIns="90000" bIns="90000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r>
              <a:rPr lang="ja-JP" altLang="en-US" sz="1500">
                <a:latin typeface="+mj-lt"/>
              </a:rPr>
              <a:t>ラベル３</a:t>
            </a:r>
            <a:endParaRPr sz="1500" dirty="0">
              <a:latin typeface="+mj-lt"/>
            </a:endParaRPr>
          </a:p>
        </p:txBody>
      </p:sp>
      <p:sp>
        <p:nvSpPr>
          <p:cNvPr id="34" name="四角形">
            <a:extLst>
              <a:ext uri="{FF2B5EF4-FFF2-40B4-BE49-F238E27FC236}">
                <a16:creationId xmlns:a16="http://schemas.microsoft.com/office/drawing/2014/main" id="{13181D89-A85F-3AF9-2BCB-5E9DE7FFEDFB}"/>
              </a:ext>
            </a:extLst>
          </p:cNvPr>
          <p:cNvSpPr/>
          <p:nvPr/>
        </p:nvSpPr>
        <p:spPr>
          <a:xfrm>
            <a:off x="7297195" y="5349265"/>
            <a:ext cx="4001750" cy="1176079"/>
          </a:xfrm>
          <a:prstGeom prst="rect">
            <a:avLst/>
          </a:prstGeom>
          <a:solidFill>
            <a:srgbClr val="F0F1F4"/>
          </a:solidFill>
          <a:ln w="12700">
            <a:miter lim="400000"/>
          </a:ln>
        </p:spPr>
        <p:txBody>
          <a:bodyPr lIns="90000" tIns="90000" rIns="90000" bIns="90000" anchor="ctr"/>
          <a:lstStyle/>
          <a:p>
            <a:pPr algn="ctr">
              <a:defRPr>
                <a:solidFill>
                  <a:srgbClr val="333333"/>
                </a:solidFill>
              </a:defRPr>
            </a:pPr>
            <a:endParaRPr sz="900"/>
          </a:p>
        </p:txBody>
      </p:sp>
      <p:sp>
        <p:nvSpPr>
          <p:cNvPr id="35" name="テキストテキスト…">
            <a:extLst>
              <a:ext uri="{FF2B5EF4-FFF2-40B4-BE49-F238E27FC236}">
                <a16:creationId xmlns:a16="http://schemas.microsoft.com/office/drawing/2014/main" id="{17F1B094-AAA0-2A9F-CE89-08F34CC260CA}"/>
              </a:ext>
            </a:extLst>
          </p:cNvPr>
          <p:cNvSpPr txBox="1"/>
          <p:nvPr/>
        </p:nvSpPr>
        <p:spPr>
          <a:xfrm>
            <a:off x="7497859" y="5767930"/>
            <a:ext cx="3638700" cy="316752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marL="240631" indent="-240631" defTabSz="412750">
              <a:lnSpc>
                <a:spcPct val="120000"/>
              </a:lnSpc>
              <a:buSzPct val="100000"/>
              <a:buChar char="•"/>
              <a:defRPr sz="3000"/>
            </a:pPr>
            <a:r>
              <a:rPr lang="ja-JP" altLang="en-US" sz="1500"/>
              <a:t>右項目の三段目のテキスト</a:t>
            </a:r>
            <a:endParaRPr lang="ja-JP" altLang="en-US" sz="1500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</TotalTime>
  <Words>43</Words>
  <Application>Microsoft Macintosh PowerPoint</Application>
  <PresentationFormat>ワイド画面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トモヤ ミズタニ</cp:lastModifiedBy>
  <cp:revision>15</cp:revision>
  <dcterms:created xsi:type="dcterms:W3CDTF">2023-03-04T19:51:34Z</dcterms:created>
  <dcterms:modified xsi:type="dcterms:W3CDTF">2025-07-12T22:06:34Z</dcterms:modified>
</cp:coreProperties>
</file>